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4"/>
  </p:sldMasterIdLst>
  <p:sldIdLst>
    <p:sldId id="256" r:id="rId5"/>
    <p:sldId id="257" r:id="rId6"/>
    <p:sldId id="258" r:id="rId7"/>
    <p:sldId id="274" r:id="rId8"/>
    <p:sldId id="279" r:id="rId9"/>
    <p:sldId id="275" r:id="rId10"/>
    <p:sldId id="276" r:id="rId11"/>
    <p:sldId id="277" r:id="rId12"/>
    <p:sldId id="260" r:id="rId13"/>
    <p:sldId id="261" r:id="rId14"/>
    <p:sldId id="278" r:id="rId15"/>
    <p:sldId id="262" r:id="rId16"/>
    <p:sldId id="280" r:id="rId17"/>
    <p:sldId id="265" r:id="rId18"/>
    <p:sldId id="281" r:id="rId19"/>
    <p:sldId id="282" r:id="rId20"/>
    <p:sldId id="283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8E709B9-A0B9-478F-88F4-3FF38EF73139}" v="618" dt="2020-10-16T11:41:49.771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619" autoAdjust="0"/>
  </p:normalViewPr>
  <p:slideViewPr>
    <p:cSldViewPr>
      <p:cViewPr varScale="1">
        <p:scale>
          <a:sx n="68" d="100"/>
          <a:sy n="68" d="100"/>
        </p:scale>
        <p:origin x="5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tka Pospíšilová" userId="92d7ae1e-f67f-4313-befe-d6a29705290e" providerId="ADAL" clId="{5EFBF328-6408-4D5E-A8B9-11CB44618408}"/>
    <pc:docChg chg="undo redo custSel delSld modSld">
      <pc:chgData name="Jitka Pospíšilová" userId="92d7ae1e-f67f-4313-befe-d6a29705290e" providerId="ADAL" clId="{5EFBF328-6408-4D5E-A8B9-11CB44618408}" dt="2020-10-16T11:42:29.304" v="1506" actId="20577"/>
      <pc:docMkLst>
        <pc:docMk/>
      </pc:docMkLst>
      <pc:sldChg chg="modSp modAnim">
        <pc:chgData name="Jitka Pospíšilová" userId="92d7ae1e-f67f-4313-befe-d6a29705290e" providerId="ADAL" clId="{5EFBF328-6408-4D5E-A8B9-11CB44618408}" dt="2020-10-16T10:48:33.395" v="789" actId="20577"/>
        <pc:sldMkLst>
          <pc:docMk/>
          <pc:sldMk cId="0" sldId="260"/>
        </pc:sldMkLst>
        <pc:spChg chg="mod">
          <ac:chgData name="Jitka Pospíšilová" userId="92d7ae1e-f67f-4313-befe-d6a29705290e" providerId="ADAL" clId="{5EFBF328-6408-4D5E-A8B9-11CB44618408}" dt="2020-10-16T10:43:22.967" v="614" actId="1076"/>
          <ac:spMkLst>
            <pc:docMk/>
            <pc:sldMk cId="0" sldId="260"/>
            <ac:spMk id="2" creationId="{00000000-0000-0000-0000-000000000000}"/>
          </ac:spMkLst>
        </pc:spChg>
        <pc:spChg chg="mod">
          <ac:chgData name="Jitka Pospíšilová" userId="92d7ae1e-f67f-4313-befe-d6a29705290e" providerId="ADAL" clId="{5EFBF328-6408-4D5E-A8B9-11CB44618408}" dt="2020-10-16T10:48:33.395" v="789" actId="20577"/>
          <ac:spMkLst>
            <pc:docMk/>
            <pc:sldMk cId="0" sldId="260"/>
            <ac:spMk id="3" creationId="{00000000-0000-0000-0000-000000000000}"/>
          </ac:spMkLst>
        </pc:spChg>
      </pc:sldChg>
      <pc:sldChg chg="modSp modAnim">
        <pc:chgData name="Jitka Pospíšilová" userId="92d7ae1e-f67f-4313-befe-d6a29705290e" providerId="ADAL" clId="{5EFBF328-6408-4D5E-A8B9-11CB44618408}" dt="2020-10-16T10:53:17.240" v="923" actId="20577"/>
        <pc:sldMkLst>
          <pc:docMk/>
          <pc:sldMk cId="0" sldId="261"/>
        </pc:sldMkLst>
        <pc:spChg chg="mod">
          <ac:chgData name="Jitka Pospíšilová" userId="92d7ae1e-f67f-4313-befe-d6a29705290e" providerId="ADAL" clId="{5EFBF328-6408-4D5E-A8B9-11CB44618408}" dt="2020-10-16T10:49:06.059" v="791" actId="14100"/>
          <ac:spMkLst>
            <pc:docMk/>
            <pc:sldMk cId="0" sldId="261"/>
            <ac:spMk id="2" creationId="{00000000-0000-0000-0000-000000000000}"/>
          </ac:spMkLst>
        </pc:spChg>
        <pc:spChg chg="mod">
          <ac:chgData name="Jitka Pospíšilová" userId="92d7ae1e-f67f-4313-befe-d6a29705290e" providerId="ADAL" clId="{5EFBF328-6408-4D5E-A8B9-11CB44618408}" dt="2020-10-16T10:53:17.240" v="923" actId="20577"/>
          <ac:spMkLst>
            <pc:docMk/>
            <pc:sldMk cId="0" sldId="261"/>
            <ac:spMk id="5" creationId="{00000000-0000-0000-0000-000000000000}"/>
          </ac:spMkLst>
        </pc:spChg>
      </pc:sldChg>
      <pc:sldChg chg="modSp">
        <pc:chgData name="Jitka Pospíšilová" userId="92d7ae1e-f67f-4313-befe-d6a29705290e" providerId="ADAL" clId="{5EFBF328-6408-4D5E-A8B9-11CB44618408}" dt="2020-10-16T10:40:59.815" v="517" actId="255"/>
        <pc:sldMkLst>
          <pc:docMk/>
          <pc:sldMk cId="0" sldId="262"/>
        </pc:sldMkLst>
        <pc:spChg chg="mod">
          <ac:chgData name="Jitka Pospíšilová" userId="92d7ae1e-f67f-4313-befe-d6a29705290e" providerId="ADAL" clId="{5EFBF328-6408-4D5E-A8B9-11CB44618408}" dt="2020-10-16T10:40:42.306" v="515" actId="14100"/>
          <ac:spMkLst>
            <pc:docMk/>
            <pc:sldMk cId="0" sldId="262"/>
            <ac:spMk id="2" creationId="{00000000-0000-0000-0000-000000000000}"/>
          </ac:spMkLst>
        </pc:spChg>
        <pc:spChg chg="mod">
          <ac:chgData name="Jitka Pospíšilová" userId="92d7ae1e-f67f-4313-befe-d6a29705290e" providerId="ADAL" clId="{5EFBF328-6408-4D5E-A8B9-11CB44618408}" dt="2020-10-16T10:40:59.815" v="517" actId="255"/>
          <ac:spMkLst>
            <pc:docMk/>
            <pc:sldMk cId="0" sldId="262"/>
            <ac:spMk id="6" creationId="{00000000-0000-0000-0000-000000000000}"/>
          </ac:spMkLst>
        </pc:spChg>
      </pc:sldChg>
      <pc:sldChg chg="modSp">
        <pc:chgData name="Jitka Pospíšilová" userId="92d7ae1e-f67f-4313-befe-d6a29705290e" providerId="ADAL" clId="{5EFBF328-6408-4D5E-A8B9-11CB44618408}" dt="2020-10-16T11:08:41.387" v="1159" actId="20577"/>
        <pc:sldMkLst>
          <pc:docMk/>
          <pc:sldMk cId="0" sldId="265"/>
        </pc:sldMkLst>
        <pc:spChg chg="mod">
          <ac:chgData name="Jitka Pospíšilová" userId="92d7ae1e-f67f-4313-befe-d6a29705290e" providerId="ADAL" clId="{5EFBF328-6408-4D5E-A8B9-11CB44618408}" dt="2020-10-16T11:05:23.263" v="1073" actId="14838"/>
          <ac:spMkLst>
            <pc:docMk/>
            <pc:sldMk cId="0" sldId="265"/>
            <ac:spMk id="2" creationId="{00000000-0000-0000-0000-000000000000}"/>
          </ac:spMkLst>
        </pc:spChg>
        <pc:spChg chg="mod">
          <ac:chgData name="Jitka Pospíšilová" userId="92d7ae1e-f67f-4313-befe-d6a29705290e" providerId="ADAL" clId="{5EFBF328-6408-4D5E-A8B9-11CB44618408}" dt="2020-10-16T11:08:41.387" v="1159" actId="20577"/>
          <ac:spMkLst>
            <pc:docMk/>
            <pc:sldMk cId="0" sldId="265"/>
            <ac:spMk id="6" creationId="{00000000-0000-0000-0000-000000000000}"/>
          </ac:spMkLst>
        </pc:spChg>
        <pc:picChg chg="mod">
          <ac:chgData name="Jitka Pospíšilová" userId="92d7ae1e-f67f-4313-befe-d6a29705290e" providerId="ADAL" clId="{5EFBF328-6408-4D5E-A8B9-11CB44618408}" dt="2020-10-16T11:04:18.044" v="1067" actId="1076"/>
          <ac:picMkLst>
            <pc:docMk/>
            <pc:sldMk cId="0" sldId="265"/>
            <ac:picMk id="1030" creationId="{00000000-0000-0000-0000-000000000000}"/>
          </ac:picMkLst>
        </pc:picChg>
      </pc:sldChg>
      <pc:sldChg chg="del">
        <pc:chgData name="Jitka Pospíšilová" userId="92d7ae1e-f67f-4313-befe-d6a29705290e" providerId="ADAL" clId="{5EFBF328-6408-4D5E-A8B9-11CB44618408}" dt="2020-10-16T11:36:18.325" v="1489" actId="2696"/>
        <pc:sldMkLst>
          <pc:docMk/>
          <pc:sldMk cId="0" sldId="271"/>
        </pc:sldMkLst>
      </pc:sldChg>
      <pc:sldChg chg="modSp">
        <pc:chgData name="Jitka Pospíšilová" userId="92d7ae1e-f67f-4313-befe-d6a29705290e" providerId="ADAL" clId="{5EFBF328-6408-4D5E-A8B9-11CB44618408}" dt="2020-10-16T10:24:33.201" v="308" actId="6549"/>
        <pc:sldMkLst>
          <pc:docMk/>
          <pc:sldMk cId="0" sldId="275"/>
        </pc:sldMkLst>
        <pc:spChg chg="mod">
          <ac:chgData name="Jitka Pospíšilová" userId="92d7ae1e-f67f-4313-befe-d6a29705290e" providerId="ADAL" clId="{5EFBF328-6408-4D5E-A8B9-11CB44618408}" dt="2020-10-16T10:21:56.355" v="300" actId="20577"/>
          <ac:spMkLst>
            <pc:docMk/>
            <pc:sldMk cId="0" sldId="275"/>
            <ac:spMk id="2" creationId="{00000000-0000-0000-0000-000000000000}"/>
          </ac:spMkLst>
        </pc:spChg>
        <pc:spChg chg="mod">
          <ac:chgData name="Jitka Pospíšilová" userId="92d7ae1e-f67f-4313-befe-d6a29705290e" providerId="ADAL" clId="{5EFBF328-6408-4D5E-A8B9-11CB44618408}" dt="2020-10-16T10:21:42.378" v="299" actId="6549"/>
          <ac:spMkLst>
            <pc:docMk/>
            <pc:sldMk cId="0" sldId="275"/>
            <ac:spMk id="3" creationId="{00000000-0000-0000-0000-000000000000}"/>
          </ac:spMkLst>
        </pc:spChg>
        <pc:spChg chg="mod">
          <ac:chgData name="Jitka Pospíšilová" userId="92d7ae1e-f67f-4313-befe-d6a29705290e" providerId="ADAL" clId="{5EFBF328-6408-4D5E-A8B9-11CB44618408}" dt="2020-10-16T10:24:25.730" v="305" actId="6549"/>
          <ac:spMkLst>
            <pc:docMk/>
            <pc:sldMk cId="0" sldId="275"/>
            <ac:spMk id="9" creationId="{00000000-0000-0000-0000-000000000000}"/>
          </ac:spMkLst>
        </pc:spChg>
        <pc:spChg chg="mod">
          <ac:chgData name="Jitka Pospíšilová" userId="92d7ae1e-f67f-4313-befe-d6a29705290e" providerId="ADAL" clId="{5EFBF328-6408-4D5E-A8B9-11CB44618408}" dt="2020-10-16T10:24:28.058" v="306" actId="6549"/>
          <ac:spMkLst>
            <pc:docMk/>
            <pc:sldMk cId="0" sldId="275"/>
            <ac:spMk id="19" creationId="{00000000-0000-0000-0000-000000000000}"/>
          </ac:spMkLst>
        </pc:spChg>
        <pc:spChg chg="mod">
          <ac:chgData name="Jitka Pospíšilová" userId="92d7ae1e-f67f-4313-befe-d6a29705290e" providerId="ADAL" clId="{5EFBF328-6408-4D5E-A8B9-11CB44618408}" dt="2020-10-16T10:24:30.537" v="307" actId="6549"/>
          <ac:spMkLst>
            <pc:docMk/>
            <pc:sldMk cId="0" sldId="275"/>
            <ac:spMk id="20" creationId="{00000000-0000-0000-0000-000000000000}"/>
          </ac:spMkLst>
        </pc:spChg>
        <pc:spChg chg="mod">
          <ac:chgData name="Jitka Pospíšilová" userId="92d7ae1e-f67f-4313-befe-d6a29705290e" providerId="ADAL" clId="{5EFBF328-6408-4D5E-A8B9-11CB44618408}" dt="2020-10-16T10:24:33.201" v="308" actId="6549"/>
          <ac:spMkLst>
            <pc:docMk/>
            <pc:sldMk cId="0" sldId="275"/>
            <ac:spMk id="21" creationId="{00000000-0000-0000-0000-000000000000}"/>
          </ac:spMkLst>
        </pc:spChg>
        <pc:spChg chg="mod">
          <ac:chgData name="Jitka Pospíšilová" userId="92d7ae1e-f67f-4313-befe-d6a29705290e" providerId="ADAL" clId="{5EFBF328-6408-4D5E-A8B9-11CB44618408}" dt="2020-10-16T10:24:08.225" v="304" actId="20577"/>
          <ac:spMkLst>
            <pc:docMk/>
            <pc:sldMk cId="0" sldId="275"/>
            <ac:spMk id="22" creationId="{00000000-0000-0000-0000-000000000000}"/>
          </ac:spMkLst>
        </pc:spChg>
        <pc:spChg chg="mod">
          <ac:chgData name="Jitka Pospíšilová" userId="92d7ae1e-f67f-4313-befe-d6a29705290e" providerId="ADAL" clId="{5EFBF328-6408-4D5E-A8B9-11CB44618408}" dt="2020-10-16T10:23:42.755" v="303" actId="947"/>
          <ac:spMkLst>
            <pc:docMk/>
            <pc:sldMk cId="0" sldId="275"/>
            <ac:spMk id="24" creationId="{00000000-0000-0000-0000-000000000000}"/>
          </ac:spMkLst>
        </pc:spChg>
      </pc:sldChg>
      <pc:sldChg chg="modSp">
        <pc:chgData name="Jitka Pospíšilová" userId="92d7ae1e-f67f-4313-befe-d6a29705290e" providerId="ADAL" clId="{5EFBF328-6408-4D5E-A8B9-11CB44618408}" dt="2020-10-16T10:33:13.475" v="469" actId="20577"/>
        <pc:sldMkLst>
          <pc:docMk/>
          <pc:sldMk cId="0" sldId="276"/>
        </pc:sldMkLst>
        <pc:spChg chg="mod">
          <ac:chgData name="Jitka Pospíšilová" userId="92d7ae1e-f67f-4313-befe-d6a29705290e" providerId="ADAL" clId="{5EFBF328-6408-4D5E-A8B9-11CB44618408}" dt="2020-10-16T10:32:42.539" v="453" actId="20577"/>
          <ac:spMkLst>
            <pc:docMk/>
            <pc:sldMk cId="0" sldId="276"/>
            <ac:spMk id="2" creationId="{00000000-0000-0000-0000-000000000000}"/>
          </ac:spMkLst>
        </pc:spChg>
        <pc:spChg chg="mod">
          <ac:chgData name="Jitka Pospíšilová" userId="92d7ae1e-f67f-4313-befe-d6a29705290e" providerId="ADAL" clId="{5EFBF328-6408-4D5E-A8B9-11CB44618408}" dt="2020-10-16T10:25:20.720" v="345" actId="14100"/>
          <ac:spMkLst>
            <pc:docMk/>
            <pc:sldMk cId="0" sldId="276"/>
            <ac:spMk id="3" creationId="{00000000-0000-0000-0000-000000000000}"/>
          </ac:spMkLst>
        </pc:spChg>
        <pc:spChg chg="mod">
          <ac:chgData name="Jitka Pospíšilová" userId="92d7ae1e-f67f-4313-befe-d6a29705290e" providerId="ADAL" clId="{5EFBF328-6408-4D5E-A8B9-11CB44618408}" dt="2020-10-16T10:33:13.475" v="469" actId="20577"/>
          <ac:spMkLst>
            <pc:docMk/>
            <pc:sldMk cId="0" sldId="276"/>
            <ac:spMk id="4" creationId="{00000000-0000-0000-0000-000000000000}"/>
          </ac:spMkLst>
        </pc:spChg>
      </pc:sldChg>
      <pc:sldChg chg="modSp modAnim">
        <pc:chgData name="Jitka Pospíšilová" userId="92d7ae1e-f67f-4313-befe-d6a29705290e" providerId="ADAL" clId="{5EFBF328-6408-4D5E-A8B9-11CB44618408}" dt="2020-10-16T10:58:34.274" v="970" actId="14100"/>
        <pc:sldMkLst>
          <pc:docMk/>
          <pc:sldMk cId="0" sldId="277"/>
        </pc:sldMkLst>
        <pc:spChg chg="mod">
          <ac:chgData name="Jitka Pospíšilová" userId="92d7ae1e-f67f-4313-befe-d6a29705290e" providerId="ADAL" clId="{5EFBF328-6408-4D5E-A8B9-11CB44618408}" dt="2020-10-16T10:58:34.274" v="970" actId="14100"/>
          <ac:spMkLst>
            <pc:docMk/>
            <pc:sldMk cId="0" sldId="277"/>
            <ac:spMk id="2" creationId="{00000000-0000-0000-0000-000000000000}"/>
          </ac:spMkLst>
        </pc:spChg>
        <pc:spChg chg="mod">
          <ac:chgData name="Jitka Pospíšilová" userId="92d7ae1e-f67f-4313-befe-d6a29705290e" providerId="ADAL" clId="{5EFBF328-6408-4D5E-A8B9-11CB44618408}" dt="2020-10-16T10:58:20.690" v="967" actId="14100"/>
          <ac:spMkLst>
            <pc:docMk/>
            <pc:sldMk cId="0" sldId="277"/>
            <ac:spMk id="3" creationId="{00000000-0000-0000-0000-000000000000}"/>
          </ac:spMkLst>
        </pc:spChg>
      </pc:sldChg>
      <pc:sldChg chg="modSp">
        <pc:chgData name="Jitka Pospíšilová" userId="92d7ae1e-f67f-4313-befe-d6a29705290e" providerId="ADAL" clId="{5EFBF328-6408-4D5E-A8B9-11CB44618408}" dt="2020-10-16T10:40:14.267" v="512"/>
        <pc:sldMkLst>
          <pc:docMk/>
          <pc:sldMk cId="0" sldId="278"/>
        </pc:sldMkLst>
        <pc:spChg chg="mod">
          <ac:chgData name="Jitka Pospíšilová" userId="92d7ae1e-f67f-4313-befe-d6a29705290e" providerId="ADAL" clId="{5EFBF328-6408-4D5E-A8B9-11CB44618408}" dt="2020-10-16T10:40:14.267" v="512"/>
          <ac:spMkLst>
            <pc:docMk/>
            <pc:sldMk cId="0" sldId="278"/>
            <ac:spMk id="3" creationId="{00000000-0000-0000-0000-000000000000}"/>
          </ac:spMkLst>
        </pc:spChg>
      </pc:sldChg>
      <pc:sldChg chg="modSp">
        <pc:chgData name="Jitka Pospíšilová" userId="92d7ae1e-f67f-4313-befe-d6a29705290e" providerId="ADAL" clId="{5EFBF328-6408-4D5E-A8B9-11CB44618408}" dt="2020-10-16T10:19:21.401" v="240" actId="20577"/>
        <pc:sldMkLst>
          <pc:docMk/>
          <pc:sldMk cId="0" sldId="279"/>
        </pc:sldMkLst>
        <pc:spChg chg="mod">
          <ac:chgData name="Jitka Pospíšilová" userId="92d7ae1e-f67f-4313-befe-d6a29705290e" providerId="ADAL" clId="{5EFBF328-6408-4D5E-A8B9-11CB44618408}" dt="2020-10-16T10:11:29.634" v="0" actId="20577"/>
          <ac:spMkLst>
            <pc:docMk/>
            <pc:sldMk cId="0" sldId="279"/>
            <ac:spMk id="2" creationId="{00000000-0000-0000-0000-000000000000}"/>
          </ac:spMkLst>
        </pc:spChg>
        <pc:spChg chg="mod">
          <ac:chgData name="Jitka Pospíšilová" userId="92d7ae1e-f67f-4313-befe-d6a29705290e" providerId="ADAL" clId="{5EFBF328-6408-4D5E-A8B9-11CB44618408}" dt="2020-10-16T10:19:21.401" v="240" actId="20577"/>
          <ac:spMkLst>
            <pc:docMk/>
            <pc:sldMk cId="0" sldId="279"/>
            <ac:spMk id="3" creationId="{00000000-0000-0000-0000-000000000000}"/>
          </ac:spMkLst>
        </pc:spChg>
        <pc:spChg chg="mod">
          <ac:chgData name="Jitka Pospíšilová" userId="92d7ae1e-f67f-4313-befe-d6a29705290e" providerId="ADAL" clId="{5EFBF328-6408-4D5E-A8B9-11CB44618408}" dt="2020-10-16T10:14:55.090" v="120" actId="20577"/>
          <ac:spMkLst>
            <pc:docMk/>
            <pc:sldMk cId="0" sldId="279"/>
            <ac:spMk id="4" creationId="{00000000-0000-0000-0000-000000000000}"/>
          </ac:spMkLst>
        </pc:spChg>
        <pc:spChg chg="mod">
          <ac:chgData name="Jitka Pospíšilová" userId="92d7ae1e-f67f-4313-befe-d6a29705290e" providerId="ADAL" clId="{5EFBF328-6408-4D5E-A8B9-11CB44618408}" dt="2020-10-16T10:16:58.686" v="165" actId="1076"/>
          <ac:spMkLst>
            <pc:docMk/>
            <pc:sldMk cId="0" sldId="279"/>
            <ac:spMk id="5" creationId="{00000000-0000-0000-0000-000000000000}"/>
          </ac:spMkLst>
        </pc:spChg>
        <pc:spChg chg="mod">
          <ac:chgData name="Jitka Pospíšilová" userId="92d7ae1e-f67f-4313-befe-d6a29705290e" providerId="ADAL" clId="{5EFBF328-6408-4D5E-A8B9-11CB44618408}" dt="2020-10-16T10:18:53.411" v="195" actId="1076"/>
          <ac:spMkLst>
            <pc:docMk/>
            <pc:sldMk cId="0" sldId="279"/>
            <ac:spMk id="7" creationId="{00000000-0000-0000-0000-000000000000}"/>
          </ac:spMkLst>
        </pc:spChg>
        <pc:spChg chg="mod">
          <ac:chgData name="Jitka Pospíšilová" userId="92d7ae1e-f67f-4313-befe-d6a29705290e" providerId="ADAL" clId="{5EFBF328-6408-4D5E-A8B9-11CB44618408}" dt="2020-10-16T10:19:00.498" v="196" actId="1076"/>
          <ac:spMkLst>
            <pc:docMk/>
            <pc:sldMk cId="0" sldId="279"/>
            <ac:spMk id="9" creationId="{00000000-0000-0000-0000-000000000000}"/>
          </ac:spMkLst>
        </pc:spChg>
        <pc:spChg chg="mod">
          <ac:chgData name="Jitka Pospíšilová" userId="92d7ae1e-f67f-4313-befe-d6a29705290e" providerId="ADAL" clId="{5EFBF328-6408-4D5E-A8B9-11CB44618408}" dt="2020-10-16T10:18:07.813" v="179" actId="1076"/>
          <ac:spMkLst>
            <pc:docMk/>
            <pc:sldMk cId="0" sldId="279"/>
            <ac:spMk id="10" creationId="{00000000-0000-0000-0000-000000000000}"/>
          </ac:spMkLst>
        </pc:spChg>
        <pc:spChg chg="mod">
          <ac:chgData name="Jitka Pospíšilová" userId="92d7ae1e-f67f-4313-befe-d6a29705290e" providerId="ADAL" clId="{5EFBF328-6408-4D5E-A8B9-11CB44618408}" dt="2020-10-16T10:18:20.015" v="184" actId="20577"/>
          <ac:spMkLst>
            <pc:docMk/>
            <pc:sldMk cId="0" sldId="279"/>
            <ac:spMk id="12" creationId="{00000000-0000-0000-0000-000000000000}"/>
          </ac:spMkLst>
        </pc:spChg>
        <pc:spChg chg="mod">
          <ac:chgData name="Jitka Pospíšilová" userId="92d7ae1e-f67f-4313-befe-d6a29705290e" providerId="ADAL" clId="{5EFBF328-6408-4D5E-A8B9-11CB44618408}" dt="2020-10-16T10:16:56.141" v="164" actId="1076"/>
          <ac:spMkLst>
            <pc:docMk/>
            <pc:sldMk cId="0" sldId="279"/>
            <ac:spMk id="14" creationId="{00000000-0000-0000-0000-000000000000}"/>
          </ac:spMkLst>
        </pc:spChg>
        <pc:spChg chg="mod">
          <ac:chgData name="Jitka Pospíšilová" userId="92d7ae1e-f67f-4313-befe-d6a29705290e" providerId="ADAL" clId="{5EFBF328-6408-4D5E-A8B9-11CB44618408}" dt="2020-10-16T10:14:44.952" v="117" actId="1076"/>
          <ac:spMkLst>
            <pc:docMk/>
            <pc:sldMk cId="0" sldId="279"/>
            <ac:spMk id="16" creationId="{00000000-0000-0000-0000-000000000000}"/>
          </ac:spMkLst>
        </pc:spChg>
        <pc:spChg chg="mod">
          <ac:chgData name="Jitka Pospíšilová" userId="92d7ae1e-f67f-4313-befe-d6a29705290e" providerId="ADAL" clId="{5EFBF328-6408-4D5E-A8B9-11CB44618408}" dt="2020-10-16T10:15:18.284" v="122" actId="1076"/>
          <ac:spMkLst>
            <pc:docMk/>
            <pc:sldMk cId="0" sldId="279"/>
            <ac:spMk id="18" creationId="{00000000-0000-0000-0000-000000000000}"/>
          </ac:spMkLst>
        </pc:spChg>
        <pc:spChg chg="mod">
          <ac:chgData name="Jitka Pospíšilová" userId="92d7ae1e-f67f-4313-befe-d6a29705290e" providerId="ADAL" clId="{5EFBF328-6408-4D5E-A8B9-11CB44618408}" dt="2020-10-16T10:15:12.214" v="121" actId="1076"/>
          <ac:spMkLst>
            <pc:docMk/>
            <pc:sldMk cId="0" sldId="279"/>
            <ac:spMk id="19" creationId="{00000000-0000-0000-0000-000000000000}"/>
          </ac:spMkLst>
        </pc:spChg>
      </pc:sldChg>
      <pc:sldChg chg="modSp">
        <pc:chgData name="Jitka Pospíšilová" userId="92d7ae1e-f67f-4313-befe-d6a29705290e" providerId="ADAL" clId="{5EFBF328-6408-4D5E-A8B9-11CB44618408}" dt="2020-10-16T11:02:49.855" v="1059" actId="20577"/>
        <pc:sldMkLst>
          <pc:docMk/>
          <pc:sldMk cId="0" sldId="280"/>
        </pc:sldMkLst>
        <pc:spChg chg="mod">
          <ac:chgData name="Jitka Pospíšilová" userId="92d7ae1e-f67f-4313-befe-d6a29705290e" providerId="ADAL" clId="{5EFBF328-6408-4D5E-A8B9-11CB44618408}" dt="2020-10-16T11:02:49.855" v="1059" actId="20577"/>
          <ac:spMkLst>
            <pc:docMk/>
            <pc:sldMk cId="0" sldId="280"/>
            <ac:spMk id="2" creationId="{00000000-0000-0000-0000-000000000000}"/>
          </ac:spMkLst>
        </pc:spChg>
        <pc:spChg chg="mod">
          <ac:chgData name="Jitka Pospíšilová" userId="92d7ae1e-f67f-4313-befe-d6a29705290e" providerId="ADAL" clId="{5EFBF328-6408-4D5E-A8B9-11CB44618408}" dt="2020-10-16T10:59:39.225" v="1030" actId="20577"/>
          <ac:spMkLst>
            <pc:docMk/>
            <pc:sldMk cId="0" sldId="280"/>
            <ac:spMk id="3" creationId="{00000000-0000-0000-0000-000000000000}"/>
          </ac:spMkLst>
        </pc:spChg>
      </pc:sldChg>
      <pc:sldChg chg="modSp">
        <pc:chgData name="Jitka Pospíšilová" userId="92d7ae1e-f67f-4313-befe-d6a29705290e" providerId="ADAL" clId="{5EFBF328-6408-4D5E-A8B9-11CB44618408}" dt="2020-10-16T11:13:25.386" v="1272" actId="20577"/>
        <pc:sldMkLst>
          <pc:docMk/>
          <pc:sldMk cId="0" sldId="281"/>
        </pc:sldMkLst>
        <pc:spChg chg="mod">
          <ac:chgData name="Jitka Pospíšilová" userId="92d7ae1e-f67f-4313-befe-d6a29705290e" providerId="ADAL" clId="{5EFBF328-6408-4D5E-A8B9-11CB44618408}" dt="2020-10-16T11:08:57.011" v="1160"/>
          <ac:spMkLst>
            <pc:docMk/>
            <pc:sldMk cId="0" sldId="281"/>
            <ac:spMk id="2" creationId="{00000000-0000-0000-0000-000000000000}"/>
          </ac:spMkLst>
        </pc:spChg>
        <pc:spChg chg="mod">
          <ac:chgData name="Jitka Pospíšilová" userId="92d7ae1e-f67f-4313-befe-d6a29705290e" providerId="ADAL" clId="{5EFBF328-6408-4D5E-A8B9-11CB44618408}" dt="2020-10-16T11:13:25.386" v="1272" actId="20577"/>
          <ac:spMkLst>
            <pc:docMk/>
            <pc:sldMk cId="0" sldId="281"/>
            <ac:spMk id="3" creationId="{00000000-0000-0000-0000-000000000000}"/>
          </ac:spMkLst>
        </pc:spChg>
      </pc:sldChg>
      <pc:sldChg chg="modSp">
        <pc:chgData name="Jitka Pospíšilová" userId="92d7ae1e-f67f-4313-befe-d6a29705290e" providerId="ADAL" clId="{5EFBF328-6408-4D5E-A8B9-11CB44618408}" dt="2020-10-16T11:42:29.304" v="1506" actId="20577"/>
        <pc:sldMkLst>
          <pc:docMk/>
          <pc:sldMk cId="0" sldId="282"/>
        </pc:sldMkLst>
        <pc:spChg chg="mod">
          <ac:chgData name="Jitka Pospíšilová" userId="92d7ae1e-f67f-4313-befe-d6a29705290e" providerId="ADAL" clId="{5EFBF328-6408-4D5E-A8B9-11CB44618408}" dt="2020-10-16T11:18:59.252" v="1363" actId="14100"/>
          <ac:spMkLst>
            <pc:docMk/>
            <pc:sldMk cId="0" sldId="282"/>
            <ac:spMk id="2" creationId="{00000000-0000-0000-0000-000000000000}"/>
          </ac:spMkLst>
        </pc:spChg>
        <pc:spChg chg="mod">
          <ac:chgData name="Jitka Pospíšilová" userId="92d7ae1e-f67f-4313-befe-d6a29705290e" providerId="ADAL" clId="{5EFBF328-6408-4D5E-A8B9-11CB44618408}" dt="2020-10-16T11:42:29.304" v="1506" actId="20577"/>
          <ac:spMkLst>
            <pc:docMk/>
            <pc:sldMk cId="0" sldId="282"/>
            <ac:spMk id="3" creationId="{00000000-0000-0000-0000-000000000000}"/>
          </ac:spMkLst>
        </pc:spChg>
        <pc:picChg chg="mod">
          <ac:chgData name="Jitka Pospíšilová" userId="92d7ae1e-f67f-4313-befe-d6a29705290e" providerId="ADAL" clId="{5EFBF328-6408-4D5E-A8B9-11CB44618408}" dt="2020-10-16T11:18:38.404" v="1358" actId="14100"/>
          <ac:picMkLst>
            <pc:docMk/>
            <pc:sldMk cId="0" sldId="282"/>
            <ac:picMk id="2055" creationId="{00000000-0000-0000-0000-000000000000}"/>
          </ac:picMkLst>
        </pc:picChg>
        <pc:picChg chg="mod">
          <ac:chgData name="Jitka Pospíšilová" userId="92d7ae1e-f67f-4313-befe-d6a29705290e" providerId="ADAL" clId="{5EFBF328-6408-4D5E-A8B9-11CB44618408}" dt="2020-10-16T11:18:42.360" v="1359" actId="14100"/>
          <ac:picMkLst>
            <pc:docMk/>
            <pc:sldMk cId="0" sldId="282"/>
            <ac:picMk id="2056" creationId="{00000000-0000-0000-0000-000000000000}"/>
          </ac:picMkLst>
        </pc:picChg>
      </pc:sldChg>
      <pc:sldChg chg="addSp delSp modSp">
        <pc:chgData name="Jitka Pospíšilová" userId="92d7ae1e-f67f-4313-befe-d6a29705290e" providerId="ADAL" clId="{5EFBF328-6408-4D5E-A8B9-11CB44618408}" dt="2020-10-16T11:35:41.155" v="1488" actId="20577"/>
        <pc:sldMkLst>
          <pc:docMk/>
          <pc:sldMk cId="0" sldId="283"/>
        </pc:sldMkLst>
        <pc:spChg chg="mod">
          <ac:chgData name="Jitka Pospíšilová" userId="92d7ae1e-f67f-4313-befe-d6a29705290e" providerId="ADAL" clId="{5EFBF328-6408-4D5E-A8B9-11CB44618408}" dt="2020-10-16T11:30:10.806" v="1372"/>
          <ac:spMkLst>
            <pc:docMk/>
            <pc:sldMk cId="0" sldId="283"/>
            <ac:spMk id="2" creationId="{00000000-0000-0000-0000-000000000000}"/>
          </ac:spMkLst>
        </pc:spChg>
        <pc:spChg chg="mod">
          <ac:chgData name="Jitka Pospíšilová" userId="92d7ae1e-f67f-4313-befe-d6a29705290e" providerId="ADAL" clId="{5EFBF328-6408-4D5E-A8B9-11CB44618408}" dt="2020-10-16T11:35:41.155" v="1488" actId="20577"/>
          <ac:spMkLst>
            <pc:docMk/>
            <pc:sldMk cId="0" sldId="283"/>
            <ac:spMk id="3" creationId="{00000000-0000-0000-0000-000000000000}"/>
          </ac:spMkLst>
        </pc:spChg>
        <pc:picChg chg="add del mod">
          <ac:chgData name="Jitka Pospíšilová" userId="92d7ae1e-f67f-4313-befe-d6a29705290e" providerId="ADAL" clId="{5EFBF328-6408-4D5E-A8B9-11CB44618408}" dt="2020-10-16T11:35:40.606" v="1487"/>
          <ac:picMkLst>
            <pc:docMk/>
            <pc:sldMk cId="0" sldId="283"/>
            <ac:picMk id="4" creationId="{168185F8-8244-4474-86B5-145EF43B75E0}"/>
          </ac:picMkLst>
        </pc:picChg>
        <pc:picChg chg="add del mod">
          <ac:chgData name="Jitka Pospíšilová" userId="92d7ae1e-f67f-4313-befe-d6a29705290e" providerId="ADAL" clId="{5EFBF328-6408-4D5E-A8B9-11CB44618408}" dt="2020-10-16T11:35:12.432" v="1434"/>
          <ac:picMkLst>
            <pc:docMk/>
            <pc:sldMk cId="0" sldId="283"/>
            <ac:picMk id="1026" creationId="{5F79453D-3A1B-4E05-8DB7-11C31CA7466F}"/>
          </ac:picMkLst>
        </pc:picChg>
        <pc:picChg chg="mod">
          <ac:chgData name="Jitka Pospíšilová" userId="92d7ae1e-f67f-4313-befe-d6a29705290e" providerId="ADAL" clId="{5EFBF328-6408-4D5E-A8B9-11CB44618408}" dt="2020-10-16T11:32:41.960" v="1419" actId="1076"/>
          <ac:picMkLst>
            <pc:docMk/>
            <pc:sldMk cId="0" sldId="283"/>
            <ac:picMk id="1027" creationId="{00000000-0000-0000-0000-000000000000}"/>
          </ac:picMkLst>
        </pc:picChg>
        <pc:picChg chg="mod">
          <ac:chgData name="Jitka Pospíšilová" userId="92d7ae1e-f67f-4313-befe-d6a29705290e" providerId="ADAL" clId="{5EFBF328-6408-4D5E-A8B9-11CB44618408}" dt="2020-10-16T11:31:00.195" v="1384" actId="1076"/>
          <ac:picMkLst>
            <pc:docMk/>
            <pc:sldMk cId="0" sldId="283"/>
            <ac:picMk id="1028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F81D-F6FF-4155-8C3A-EBD0564D975B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06AB-4BCE-417C-B5C2-A4C1A2F702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374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F81D-F6FF-4155-8C3A-EBD0564D975B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06AB-4BCE-417C-B5C2-A4C1A2F702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01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F81D-F6FF-4155-8C3A-EBD0564D975B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06AB-4BCE-417C-B5C2-A4C1A2F702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1085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F81D-F6FF-4155-8C3A-EBD0564D975B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06AB-4BCE-417C-B5C2-A4C1A2F702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5348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F81D-F6FF-4155-8C3A-EBD0564D975B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06AB-4BCE-417C-B5C2-A4C1A2F702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0583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F81D-F6FF-4155-8C3A-EBD0564D975B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06AB-4BCE-417C-B5C2-A4C1A2F702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601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F81D-F6FF-4155-8C3A-EBD0564D975B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06AB-4BCE-417C-B5C2-A4C1A2F702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524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F81D-F6FF-4155-8C3A-EBD0564D975B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06AB-4BCE-417C-B5C2-A4C1A2F702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8713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F81D-F6FF-4155-8C3A-EBD0564D975B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06AB-4BCE-417C-B5C2-A4C1A2F702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8520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16F81D-F6FF-4155-8C3A-EBD0564D975B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A306AB-4BCE-417C-B5C2-A4C1A2F702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865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F81D-F6FF-4155-8C3A-EBD0564D975B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06AB-4BCE-417C-B5C2-A4C1A2F7023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9314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F81D-F6FF-4155-8C3A-EBD0564D975B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06AB-4BCE-417C-B5C2-A4C1A2F702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0646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F81D-F6FF-4155-8C3A-EBD0564D975B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06AB-4BCE-417C-B5C2-A4C1A2F702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959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F81D-F6FF-4155-8C3A-EBD0564D975B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06AB-4BCE-417C-B5C2-A4C1A2F702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266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F81D-F6FF-4155-8C3A-EBD0564D975B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06AB-4BCE-417C-B5C2-A4C1A2F702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170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F81D-F6FF-4155-8C3A-EBD0564D975B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06AB-4BCE-417C-B5C2-A4C1A2F702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481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F81D-F6FF-4155-8C3A-EBD0564D975B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06AB-4BCE-417C-B5C2-A4C1A2F702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427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F81D-F6FF-4155-8C3A-EBD0564D975B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06AB-4BCE-417C-B5C2-A4C1A2F702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2050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6F81D-F6FF-4155-8C3A-EBD0564D975B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306AB-4BCE-417C-B5C2-A4C1A2F702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8745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1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116F81D-F6FF-4155-8C3A-EBD0564D975B}" type="datetimeFigureOut">
              <a:rPr lang="cs-CZ" smtClean="0"/>
              <a:pPr/>
              <a:t>16.10.2020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9A306AB-4BCE-417C-B5C2-A4C1A2F7023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428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  <p:sldLayoutId id="2147483745" r:id="rId17"/>
    <p:sldLayoutId id="2147483746" r:id="rId18"/>
    <p:sldLayoutId id="2147483747" r:id="rId1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14188" y="2057401"/>
            <a:ext cx="6517482" cy="1371599"/>
          </a:xfrm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cs-CZ" sz="8800" dirty="0">
                <a:solidFill>
                  <a:schemeClr val="bg2">
                    <a:lumMod val="50000"/>
                  </a:schemeClr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6350" stA="55000" endA="50" endPos="85000" dir="5400000" sy="-100000" algn="bl" rotWithShape="0"/>
                </a:effectLst>
              </a:rPr>
              <a:t>S O L 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99409" y="4365104"/>
            <a:ext cx="6517482" cy="1371599"/>
          </a:xfrm>
        </p:spPr>
        <p:txBody>
          <a:bodyPr/>
          <a:lstStyle/>
          <a:p>
            <a:r>
              <a:rPr lang="cs-CZ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  <a:reflection blurRad="6350" stA="55000" endA="50" endPos="85000" dir="5400000" sy="-100000" algn="bl" rotWithShape="0"/>
                </a:effectLst>
              </a:rPr>
              <a:t>Mgr. Jitka Pospíšilová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384048"/>
            <a:ext cx="7773338" cy="1216153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chemeClr val="bg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Vznik solí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sz="3500" b="1" dirty="0">
                <a:solidFill>
                  <a:schemeClr val="accent1">
                    <a:lumMod val="75000"/>
                  </a:schemeClr>
                </a:solidFill>
              </a:rPr>
              <a:t>Reakcí kovu s nekovem:</a:t>
            </a:r>
          </a:p>
          <a:p>
            <a:pPr marL="0" indent="0">
              <a:buNone/>
            </a:pPr>
            <a:r>
              <a:rPr lang="cs-CZ" sz="2100" b="1" dirty="0">
                <a:solidFill>
                  <a:schemeClr val="accent1">
                    <a:lumMod val="75000"/>
                  </a:schemeClr>
                </a:solidFill>
              </a:rPr>
              <a:t>je to reakce kovu s nekovem, vzniká sůl                                    </a:t>
            </a:r>
            <a:r>
              <a:rPr lang="cs-CZ" sz="2100" b="1" dirty="0">
                <a:solidFill>
                  <a:schemeClr val="accent4">
                    <a:lumMod val="50000"/>
                  </a:schemeClr>
                </a:solidFill>
              </a:rPr>
              <a:t>(doplň </a:t>
            </a:r>
            <a:r>
              <a:rPr lang="cs-CZ" sz="2100" b="1" dirty="0" err="1">
                <a:solidFill>
                  <a:schemeClr val="accent4">
                    <a:lumMod val="50000"/>
                  </a:schemeClr>
                </a:solidFill>
              </a:rPr>
              <a:t>ox</a:t>
            </a:r>
            <a:r>
              <a:rPr lang="cs-CZ" sz="2100" b="1" dirty="0">
                <a:solidFill>
                  <a:schemeClr val="accent4">
                    <a:lumMod val="50000"/>
                  </a:schemeClr>
                </a:solidFill>
              </a:rPr>
              <a:t>. Čísla a názvy sloučenin)</a:t>
            </a:r>
          </a:p>
          <a:p>
            <a:pPr>
              <a:buNone/>
            </a:pPr>
            <a:r>
              <a:rPr lang="cs-CZ" sz="4400" dirty="0"/>
              <a:t>  2Cu + S → Cu</a:t>
            </a:r>
            <a:r>
              <a:rPr lang="cs-CZ" sz="4400" baseline="-25000" dirty="0"/>
              <a:t>2</a:t>
            </a:r>
            <a:r>
              <a:rPr lang="cs-CZ" sz="4400" dirty="0"/>
              <a:t>S</a:t>
            </a:r>
          </a:p>
          <a:p>
            <a:pPr>
              <a:buFont typeface="Wingdings" pitchFamily="2" charset="2"/>
              <a:buChar char="Ø"/>
            </a:pPr>
            <a:r>
              <a:rPr lang="cs-CZ" sz="3500" b="1" dirty="0">
                <a:solidFill>
                  <a:schemeClr val="accent1">
                    <a:lumMod val="75000"/>
                  </a:schemeClr>
                </a:solidFill>
              </a:rPr>
              <a:t>Reakcí oxidu kovu s oxidem nekovu:                                                 </a:t>
            </a:r>
            <a:r>
              <a:rPr lang="cs-CZ" sz="1900" b="1" dirty="0">
                <a:solidFill>
                  <a:schemeClr val="accent1">
                    <a:lumMod val="75000"/>
                  </a:schemeClr>
                </a:solidFill>
              </a:rPr>
              <a:t>je to reakce kovu s nekovem, vzniká sůl                                    </a:t>
            </a:r>
            <a:r>
              <a:rPr lang="cs-CZ" sz="1900" b="1" dirty="0">
                <a:solidFill>
                  <a:schemeClr val="accent4">
                    <a:lumMod val="50000"/>
                  </a:schemeClr>
                </a:solidFill>
              </a:rPr>
              <a:t>(doplň </a:t>
            </a:r>
            <a:r>
              <a:rPr lang="cs-CZ" sz="1900" b="1" dirty="0" err="1">
                <a:solidFill>
                  <a:schemeClr val="accent4">
                    <a:lumMod val="50000"/>
                  </a:schemeClr>
                </a:solidFill>
              </a:rPr>
              <a:t>ox</a:t>
            </a:r>
            <a:r>
              <a:rPr lang="cs-CZ" sz="1900" b="1" dirty="0">
                <a:solidFill>
                  <a:schemeClr val="accent4">
                    <a:lumMod val="50000"/>
                  </a:schemeClr>
                </a:solidFill>
              </a:rPr>
              <a:t>. Čísla a názvy sloučenin)</a:t>
            </a:r>
            <a:endParaRPr lang="cs-CZ" sz="1900" b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cs-CZ" sz="4400" dirty="0"/>
              <a:t>	</a:t>
            </a:r>
            <a:r>
              <a:rPr lang="cs-CZ" sz="4400" dirty="0" err="1"/>
              <a:t>CaO</a:t>
            </a:r>
            <a:r>
              <a:rPr lang="cs-CZ" sz="4400" dirty="0"/>
              <a:t> + CO</a:t>
            </a:r>
            <a:r>
              <a:rPr lang="cs-CZ" sz="4400" baseline="-25000" dirty="0"/>
              <a:t>2</a:t>
            </a:r>
            <a:r>
              <a:rPr lang="cs-CZ" sz="4400" dirty="0"/>
              <a:t> → CaCO</a:t>
            </a:r>
            <a:r>
              <a:rPr lang="cs-CZ" sz="4400" baseline="-25000" dirty="0"/>
              <a:t>3</a:t>
            </a:r>
            <a:endParaRPr lang="cs-CZ" sz="44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bg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Vznik solí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sz="3700" b="1" dirty="0">
                <a:solidFill>
                  <a:schemeClr val="accent1">
                    <a:lumMod val="75000"/>
                  </a:schemeClr>
                </a:solidFill>
              </a:rPr>
              <a:t>Reakcí kyselinotvorného oxidu             s hydroxidem</a:t>
            </a:r>
          </a:p>
          <a:p>
            <a:pPr>
              <a:buNone/>
            </a:pPr>
            <a:r>
              <a:rPr lang="cs-CZ" sz="3700" dirty="0"/>
              <a:t>	CO</a:t>
            </a:r>
            <a:r>
              <a:rPr lang="cs-CZ" sz="3700" baseline="-25000" dirty="0"/>
              <a:t>2 </a:t>
            </a:r>
            <a:r>
              <a:rPr lang="cs-CZ" sz="3700" dirty="0"/>
              <a:t> + 2KOH → K</a:t>
            </a:r>
            <a:r>
              <a:rPr lang="cs-CZ" sz="3700" baseline="-25000" dirty="0"/>
              <a:t>2</a:t>
            </a:r>
            <a:r>
              <a:rPr lang="cs-CZ" sz="3700" dirty="0"/>
              <a:t>CO</a:t>
            </a:r>
            <a:r>
              <a:rPr lang="cs-CZ" sz="3700" baseline="-25000" dirty="0"/>
              <a:t>3 </a:t>
            </a:r>
            <a:r>
              <a:rPr lang="cs-CZ" sz="3700" dirty="0"/>
              <a:t> + H</a:t>
            </a:r>
            <a:r>
              <a:rPr lang="cs-CZ" sz="3700" baseline="-25000" dirty="0"/>
              <a:t>2</a:t>
            </a:r>
            <a:r>
              <a:rPr lang="cs-CZ" sz="3700" dirty="0"/>
              <a:t>O</a:t>
            </a:r>
          </a:p>
          <a:p>
            <a:pPr>
              <a:buNone/>
            </a:pPr>
            <a:endParaRPr lang="cs-CZ" sz="3700" dirty="0"/>
          </a:p>
          <a:p>
            <a:pPr>
              <a:buFont typeface="Wingdings" pitchFamily="2" charset="2"/>
              <a:buChar char="Ø"/>
            </a:pPr>
            <a:r>
              <a:rPr lang="cs-CZ" sz="3700" b="1" dirty="0">
                <a:solidFill>
                  <a:schemeClr val="accent1">
                    <a:lumMod val="75000"/>
                  </a:schemeClr>
                </a:solidFill>
              </a:rPr>
              <a:t>Reakcí zásadotvorného oxidu               s kyselinou</a:t>
            </a:r>
          </a:p>
          <a:p>
            <a:pPr>
              <a:buNone/>
            </a:pPr>
            <a:r>
              <a:rPr lang="cs-CZ" sz="3700" dirty="0"/>
              <a:t>	</a:t>
            </a:r>
            <a:r>
              <a:rPr lang="cs-CZ" sz="3700" dirty="0" err="1"/>
              <a:t>CaO</a:t>
            </a:r>
            <a:r>
              <a:rPr lang="cs-CZ" sz="3700" dirty="0"/>
              <a:t> + 2HNO</a:t>
            </a:r>
            <a:r>
              <a:rPr lang="cs-CZ" sz="3700" baseline="-25000" dirty="0"/>
              <a:t>3</a:t>
            </a:r>
            <a:r>
              <a:rPr lang="cs-CZ" sz="3700" dirty="0"/>
              <a:t> → Ca(NO</a:t>
            </a:r>
            <a:r>
              <a:rPr lang="cs-CZ" sz="3700" baseline="-25000" dirty="0"/>
              <a:t>3</a:t>
            </a:r>
            <a:r>
              <a:rPr lang="cs-CZ" sz="3700" dirty="0"/>
              <a:t>)</a:t>
            </a:r>
            <a:r>
              <a:rPr lang="cs-CZ" sz="3700" baseline="-25000" dirty="0"/>
              <a:t>2</a:t>
            </a:r>
            <a:r>
              <a:rPr lang="cs-CZ" sz="3700" dirty="0"/>
              <a:t> + H</a:t>
            </a:r>
            <a:r>
              <a:rPr lang="cs-CZ" sz="3700" baseline="-25000" dirty="0"/>
              <a:t>2</a:t>
            </a:r>
            <a:r>
              <a:rPr lang="cs-CZ" sz="3700" dirty="0"/>
              <a:t>O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154298"/>
          </a:xfrm>
        </p:spPr>
        <p:txBody>
          <a:bodyPr/>
          <a:lstStyle/>
          <a:p>
            <a:r>
              <a:rPr lang="cs-CZ" b="1" dirty="0">
                <a:solidFill>
                  <a:schemeClr val="bg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Vznik solí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>
          <a:xfrm>
            <a:off x="539552" y="2276872"/>
            <a:ext cx="7467600" cy="487375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3200" b="1" dirty="0">
                <a:solidFill>
                  <a:schemeClr val="accent1">
                    <a:lumMod val="75000"/>
                  </a:schemeClr>
                </a:solidFill>
              </a:rPr>
              <a:t>Srážecí reakcí – reakce dvou solí</a:t>
            </a:r>
          </a:p>
          <a:p>
            <a:pPr>
              <a:buNone/>
            </a:pPr>
            <a:r>
              <a:rPr lang="cs-CZ" sz="4000" dirty="0"/>
              <a:t> AgNO</a:t>
            </a:r>
            <a:r>
              <a:rPr lang="cs-CZ" sz="4000" baseline="-25000" dirty="0"/>
              <a:t>3</a:t>
            </a:r>
            <a:r>
              <a:rPr lang="cs-CZ" sz="4000" dirty="0"/>
              <a:t> + </a:t>
            </a:r>
            <a:r>
              <a:rPr lang="cs-CZ" sz="4000" dirty="0" err="1"/>
              <a:t>KCl</a:t>
            </a:r>
            <a:r>
              <a:rPr lang="cs-CZ" sz="4000" dirty="0"/>
              <a:t> → </a:t>
            </a:r>
            <a:r>
              <a:rPr lang="cs-CZ" sz="4000" dirty="0" err="1"/>
              <a:t>AgCl</a:t>
            </a:r>
            <a:r>
              <a:rPr lang="cs-CZ" sz="4000" dirty="0"/>
              <a:t> + KNO</a:t>
            </a:r>
            <a:r>
              <a:rPr lang="cs-CZ" sz="4000" baseline="-25000" dirty="0"/>
              <a:t>3</a:t>
            </a:r>
            <a:endParaRPr lang="cs-CZ" sz="40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  <a:r>
              <a:rPr lang="cs-CZ" b="1" dirty="0">
                <a:solidFill>
                  <a:schemeClr val="bg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demonstrační pokus - vznik solí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57200" y="2348880"/>
            <a:ext cx="7467600" cy="4125072"/>
          </a:xfrm>
        </p:spPr>
        <p:txBody>
          <a:bodyPr/>
          <a:lstStyle/>
          <a:p>
            <a:r>
              <a:rPr lang="cs-CZ" b="1" dirty="0">
                <a:solidFill>
                  <a:schemeClr val="accent4">
                    <a:lumMod val="50000"/>
                  </a:schemeClr>
                </a:solidFill>
              </a:rPr>
              <a:t>Praktická ukázka: </a:t>
            </a:r>
          </a:p>
          <a:p>
            <a:pPr>
              <a:buNone/>
            </a:pPr>
            <a:r>
              <a:rPr lang="cs-CZ" dirty="0"/>
              <a:t> zinek a kyselina chlorovodíková ……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Ukázka na internetu: </a:t>
            </a:r>
            <a:r>
              <a:rPr lang="cs-CZ" dirty="0" err="1"/>
              <a:t>youtube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Užití solí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b="1" dirty="0">
                <a:solidFill>
                  <a:srgbClr val="0070C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Dusičnany </a:t>
            </a:r>
          </a:p>
          <a:p>
            <a:pPr>
              <a:buNone/>
            </a:pPr>
            <a:endParaRPr lang="cs-CZ" dirty="0">
              <a:solidFill>
                <a:srgbClr val="0070C0"/>
              </a:solidFill>
            </a:endParaRPr>
          </a:p>
          <a:p>
            <a:pPr lvl="1"/>
            <a:r>
              <a:rPr lang="cs-CZ" sz="2400" dirty="0"/>
              <a:t>Ledky</a:t>
            </a:r>
            <a:r>
              <a:rPr lang="cs-CZ" dirty="0"/>
              <a:t> – průmyslová hnojiva</a:t>
            </a:r>
          </a:p>
          <a:p>
            <a:pPr marL="457200" lvl="1" indent="0">
              <a:buNone/>
            </a:pPr>
            <a:r>
              <a:rPr lang="cs-CZ" dirty="0"/>
              <a:t> ( </a:t>
            </a:r>
            <a:r>
              <a:rPr lang="cs-CZ" dirty="0">
                <a:solidFill>
                  <a:srgbClr val="0070C0"/>
                </a:solidFill>
              </a:rPr>
              <a:t>dusičnan </a:t>
            </a:r>
            <a:r>
              <a:rPr lang="cs-CZ" dirty="0"/>
              <a:t>sodný, draselný, )</a:t>
            </a:r>
          </a:p>
          <a:p>
            <a:pPr marL="457200" lvl="1" indent="0">
              <a:buNone/>
            </a:pPr>
            <a:r>
              <a:rPr lang="cs-CZ" dirty="0"/>
              <a:t>Dodávají rostlinám stopové prvky – n, ca, k 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sz="2400" dirty="0"/>
              <a:t>Výroba výbušnin </a:t>
            </a:r>
            <a:r>
              <a:rPr lang="cs-CZ" dirty="0"/>
              <a:t>(</a:t>
            </a:r>
            <a:r>
              <a:rPr lang="cs-CZ" dirty="0">
                <a:solidFill>
                  <a:srgbClr val="0070C0"/>
                </a:solidFill>
              </a:rPr>
              <a:t>dusičnan </a:t>
            </a:r>
            <a:r>
              <a:rPr lang="cs-CZ" dirty="0"/>
              <a:t>draselný) </a:t>
            </a:r>
          </a:p>
          <a:p>
            <a:pPr lvl="1"/>
            <a:r>
              <a:rPr lang="cs-CZ" sz="2400" dirty="0"/>
              <a:t>Foto papíry, kožní lékařství </a:t>
            </a:r>
            <a:r>
              <a:rPr lang="cs-CZ" dirty="0"/>
              <a:t>(</a:t>
            </a:r>
            <a:r>
              <a:rPr lang="cs-CZ" dirty="0">
                <a:solidFill>
                  <a:srgbClr val="0070C0"/>
                </a:solidFill>
              </a:rPr>
              <a:t>dusičnan </a:t>
            </a:r>
            <a:r>
              <a:rPr lang="cs-CZ" dirty="0"/>
              <a:t>stříbrný) - lápis</a:t>
            </a:r>
          </a:p>
          <a:p>
            <a:pPr lvl="1">
              <a:buNone/>
            </a:pPr>
            <a:endParaRPr lang="cs-CZ" dirty="0"/>
          </a:p>
        </p:txBody>
      </p:sp>
      <p:pic>
        <p:nvPicPr>
          <p:cNvPr id="1030" name="Picture 6" descr="C:\Users\Jitka\AppData\Local\Microsoft\Windows\Temporary Internet Files\Content.IE5\MW1EZ694\MC90021595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636912"/>
            <a:ext cx="2234697" cy="21652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Užití solí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b="1" dirty="0">
                <a:solidFill>
                  <a:srgbClr val="0070C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sírany</a:t>
            </a:r>
            <a:endParaRPr lang="cs-CZ" sz="2800" dirty="0"/>
          </a:p>
          <a:p>
            <a:pPr lvl="2"/>
            <a:r>
              <a:rPr lang="cs-CZ" sz="2400" dirty="0">
                <a:solidFill>
                  <a:srgbClr val="0070C0"/>
                </a:solidFill>
              </a:rPr>
              <a:t>Síran </a:t>
            </a:r>
            <a:r>
              <a:rPr lang="cs-CZ" sz="2400" dirty="0"/>
              <a:t>měďnatý: </a:t>
            </a:r>
            <a:r>
              <a:rPr lang="cs-CZ" sz="2400" dirty="0">
                <a:solidFill>
                  <a:srgbClr val="0070C0"/>
                </a:solidFill>
              </a:rPr>
              <a:t>skalice modrá</a:t>
            </a:r>
          </a:p>
          <a:p>
            <a:pPr marL="914400" lvl="2" indent="0">
              <a:buNone/>
            </a:pPr>
            <a:r>
              <a:rPr lang="cs-CZ" sz="2400" dirty="0"/>
              <a:t>  Poměďování</a:t>
            </a:r>
          </a:p>
          <a:p>
            <a:pPr lvl="2">
              <a:buNone/>
            </a:pPr>
            <a:r>
              <a:rPr lang="cs-CZ" sz="2400" dirty="0"/>
              <a:t>  impregnace dřeva proti hnilobě</a:t>
            </a:r>
          </a:p>
          <a:p>
            <a:pPr lvl="2">
              <a:buNone/>
            </a:pPr>
            <a:r>
              <a:rPr lang="cs-CZ" sz="2400" dirty="0"/>
              <a:t>  postřiky rostlin proti houbám a škůdcům</a:t>
            </a:r>
          </a:p>
          <a:p>
            <a:pPr lvl="2">
              <a:buNone/>
            </a:pPr>
            <a:endParaRPr lang="cs-CZ" sz="2400" dirty="0"/>
          </a:p>
          <a:p>
            <a:pPr lvl="2"/>
            <a:r>
              <a:rPr lang="cs-CZ" sz="2400" dirty="0"/>
              <a:t> </a:t>
            </a:r>
            <a:r>
              <a:rPr lang="cs-CZ" sz="2400" dirty="0">
                <a:solidFill>
                  <a:srgbClr val="0070C0"/>
                </a:solidFill>
              </a:rPr>
              <a:t>Síran </a:t>
            </a:r>
            <a:r>
              <a:rPr lang="cs-CZ" sz="2400" dirty="0"/>
              <a:t>vápenatý: </a:t>
            </a:r>
            <a:r>
              <a:rPr lang="cs-CZ" sz="2400" dirty="0">
                <a:solidFill>
                  <a:srgbClr val="0070C0"/>
                </a:solidFill>
              </a:rPr>
              <a:t>sádrovec</a:t>
            </a:r>
          </a:p>
          <a:p>
            <a:pPr lvl="2">
              <a:buNone/>
            </a:pPr>
            <a:r>
              <a:rPr lang="cs-CZ" sz="2400" dirty="0"/>
              <a:t>  výroba sádry pro                      stavebnictví, lékařství </a:t>
            </a:r>
          </a:p>
        </p:txBody>
      </p:sp>
      <p:pic>
        <p:nvPicPr>
          <p:cNvPr id="3079" name="Picture 7" descr="C:\Users\Jitka\AppData\Local\Microsoft\Windows\Temporary Internet Files\Content.IE5\EO7EW8UH\MC90029578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725144"/>
            <a:ext cx="1647425" cy="15212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260649"/>
            <a:ext cx="7773338" cy="792087"/>
          </a:xfrm>
        </p:spPr>
        <p:txBody>
          <a:bodyPr/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Užití solí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147248" cy="5205192"/>
          </a:xfrm>
        </p:spPr>
        <p:txBody>
          <a:bodyPr>
            <a:normAutofit fontScale="47500" lnSpcReduction="20000"/>
          </a:bodyPr>
          <a:lstStyle/>
          <a:p>
            <a:r>
              <a:rPr lang="cs-CZ" sz="5900" b="1" dirty="0">
                <a:solidFill>
                  <a:srgbClr val="0070C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hydrogenuhličitany</a:t>
            </a:r>
            <a:endParaRPr lang="cs-CZ" sz="5900" b="1" dirty="0">
              <a:solidFill>
                <a:srgbClr val="0070C0"/>
              </a:solidFill>
            </a:endParaRPr>
          </a:p>
          <a:p>
            <a:pPr lvl="2"/>
            <a:r>
              <a:rPr lang="cs-CZ" sz="3800" dirty="0">
                <a:solidFill>
                  <a:srgbClr val="0070C0"/>
                </a:solidFill>
              </a:rPr>
              <a:t>sodný</a:t>
            </a:r>
            <a:r>
              <a:rPr lang="cs-CZ" sz="2900" dirty="0"/>
              <a:t>: jedlá soda</a:t>
            </a:r>
          </a:p>
          <a:p>
            <a:pPr lvl="2">
              <a:buNone/>
            </a:pPr>
            <a:r>
              <a:rPr lang="cs-CZ" sz="2900" dirty="0"/>
              <a:t>	                šumivé prášky nápojů, kypřící prášky do pečiva</a:t>
            </a:r>
          </a:p>
          <a:p>
            <a:pPr lvl="2">
              <a:buNone/>
            </a:pPr>
            <a:r>
              <a:rPr lang="cs-CZ" sz="2900" dirty="0"/>
              <a:t>	                zmírnění kyselosti žaludku</a:t>
            </a:r>
          </a:p>
          <a:p>
            <a:r>
              <a:rPr lang="cs-CZ" sz="5900" b="1" dirty="0">
                <a:solidFill>
                  <a:srgbClr val="0070C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uhličitany</a:t>
            </a:r>
            <a:endParaRPr lang="cs-CZ" sz="5900" b="1" dirty="0">
              <a:solidFill>
                <a:srgbClr val="0070C0"/>
              </a:solidFill>
            </a:endParaRPr>
          </a:p>
          <a:p>
            <a:pPr lvl="2">
              <a:buFont typeface="Courier New" pitchFamily="49" charset="0"/>
              <a:buChar char="o"/>
            </a:pPr>
            <a:r>
              <a:rPr lang="cs-CZ" sz="2900" dirty="0">
                <a:solidFill>
                  <a:srgbClr val="0070C0"/>
                </a:solidFill>
              </a:rPr>
              <a:t>sodný</a:t>
            </a:r>
            <a:r>
              <a:rPr lang="cs-CZ" sz="2900" dirty="0"/>
              <a:t>:  změkčování vody</a:t>
            </a:r>
          </a:p>
          <a:p>
            <a:pPr lvl="2">
              <a:buNone/>
            </a:pPr>
            <a:r>
              <a:rPr lang="cs-CZ" sz="2900" dirty="0"/>
              <a:t>	</a:t>
            </a:r>
            <a:r>
              <a:rPr lang="cs-CZ" sz="2900"/>
              <a:t>              </a:t>
            </a:r>
            <a:r>
              <a:rPr lang="cs-CZ" sz="2900" dirty="0"/>
              <a:t>výroba mýdla a skla</a:t>
            </a:r>
          </a:p>
          <a:p>
            <a:pPr lvl="2">
              <a:buNone/>
            </a:pPr>
            <a:endParaRPr lang="cs-CZ" sz="2900" dirty="0"/>
          </a:p>
          <a:p>
            <a:pPr lvl="2">
              <a:buFont typeface="Courier New" pitchFamily="49" charset="0"/>
              <a:buChar char="o"/>
            </a:pPr>
            <a:r>
              <a:rPr lang="cs-CZ" sz="2900" dirty="0">
                <a:solidFill>
                  <a:srgbClr val="0070C0"/>
                </a:solidFill>
              </a:rPr>
              <a:t>draselný</a:t>
            </a:r>
            <a:r>
              <a:rPr lang="cs-CZ" sz="2900" dirty="0"/>
              <a:t>: výroba skla a mazlavých mýdel </a:t>
            </a:r>
          </a:p>
          <a:p>
            <a:pPr lvl="2">
              <a:buFont typeface="Courier New" pitchFamily="49" charset="0"/>
              <a:buChar char="o"/>
            </a:pPr>
            <a:endParaRPr lang="cs-CZ" sz="2900" dirty="0"/>
          </a:p>
          <a:p>
            <a:pPr lvl="2">
              <a:buFont typeface="Courier New" pitchFamily="49" charset="0"/>
              <a:buChar char="o"/>
            </a:pPr>
            <a:r>
              <a:rPr lang="cs-CZ" sz="2900" dirty="0">
                <a:solidFill>
                  <a:srgbClr val="0070C0"/>
                </a:solidFill>
              </a:rPr>
              <a:t>vápenatý</a:t>
            </a:r>
            <a:r>
              <a:rPr lang="cs-CZ" sz="2900" dirty="0"/>
              <a:t>: vápenec</a:t>
            </a:r>
          </a:p>
          <a:p>
            <a:pPr lvl="6">
              <a:buFont typeface="Courier New" pitchFamily="49" charset="0"/>
              <a:buChar char="o"/>
            </a:pPr>
            <a:r>
              <a:rPr lang="cs-CZ" sz="2900" dirty="0">
                <a:solidFill>
                  <a:schemeClr val="tx1"/>
                </a:solidFill>
              </a:rPr>
              <a:t>výroba páleného vápna</a:t>
            </a:r>
          </a:p>
          <a:p>
            <a:pPr lvl="6">
              <a:buFont typeface="Courier New" pitchFamily="49" charset="0"/>
              <a:buChar char="o"/>
            </a:pPr>
            <a:r>
              <a:rPr lang="cs-CZ" sz="2900" dirty="0">
                <a:solidFill>
                  <a:schemeClr val="tx1"/>
                </a:solidFill>
              </a:rPr>
              <a:t>přísada při výrobě železa – struska</a:t>
            </a:r>
          </a:p>
          <a:p>
            <a:pPr lvl="6">
              <a:buFont typeface="Courier New" pitchFamily="49" charset="0"/>
              <a:buChar char="o"/>
            </a:pPr>
            <a:r>
              <a:rPr lang="cs-CZ" sz="2900" dirty="0">
                <a:solidFill>
                  <a:schemeClr val="tx1"/>
                </a:solidFill>
              </a:rPr>
              <a:t>stavební kámen, obklady - mramor</a:t>
            </a:r>
          </a:p>
          <a:p>
            <a:pPr lvl="6">
              <a:buNone/>
            </a:pPr>
            <a:endParaRPr lang="cs-CZ" sz="2900" dirty="0"/>
          </a:p>
          <a:p>
            <a:pPr lvl="2">
              <a:buFont typeface="Courier New" pitchFamily="49" charset="0"/>
              <a:buChar char="o"/>
            </a:pPr>
            <a:endParaRPr lang="cs-CZ" dirty="0"/>
          </a:p>
          <a:p>
            <a:pPr lvl="2">
              <a:buNone/>
            </a:pPr>
            <a:r>
              <a:rPr lang="cs-CZ" dirty="0"/>
              <a:t>		</a:t>
            </a:r>
          </a:p>
        </p:txBody>
      </p:sp>
      <p:pic>
        <p:nvPicPr>
          <p:cNvPr id="2055" name="Picture 7" descr="C:\Users\Jitka\AppData\Local\Microsoft\Windows\Temporary Internet Files\Content.IE5\MW1EZ694\MC90021585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2763662"/>
            <a:ext cx="1760150" cy="1473409"/>
          </a:xfrm>
          <a:prstGeom prst="rect">
            <a:avLst/>
          </a:prstGeom>
          <a:noFill/>
        </p:spPr>
      </p:pic>
      <p:pic>
        <p:nvPicPr>
          <p:cNvPr id="2056" name="Picture 8" descr="C:\Users\Jitka\AppData\Local\Microsoft\Windows\Temporary Internet Files\Content.IE5\M66XI374\MC90021721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5070080"/>
            <a:ext cx="1512168" cy="13665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866266"/>
          </a:xfrm>
        </p:spPr>
        <p:txBody>
          <a:bodyPr/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Užití solí</a:t>
            </a:r>
            <a:endParaRPr lang="cs-CZ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 fontScale="92500" lnSpcReduction="10000"/>
          </a:bodyPr>
          <a:lstStyle/>
          <a:p>
            <a:r>
              <a:rPr lang="cs-CZ" sz="2800" b="1" dirty="0">
                <a:solidFill>
                  <a:srgbClr val="0070C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křemičitany</a:t>
            </a:r>
            <a:endParaRPr lang="cs-CZ" sz="2800" b="1" dirty="0">
              <a:solidFill>
                <a:srgbClr val="0070C0"/>
              </a:solidFill>
            </a:endParaRPr>
          </a:p>
          <a:p>
            <a:pPr lvl="2"/>
            <a:r>
              <a:rPr lang="cs-CZ" sz="1800" dirty="0"/>
              <a:t>živce, slídy</a:t>
            </a:r>
          </a:p>
          <a:p>
            <a:pPr lvl="2"/>
            <a:r>
              <a:rPr lang="cs-CZ" sz="1800" dirty="0"/>
              <a:t>keramika, stavební materiály</a:t>
            </a:r>
          </a:p>
          <a:p>
            <a:pPr lvl="2"/>
            <a:endParaRPr lang="cs-CZ" dirty="0"/>
          </a:p>
          <a:p>
            <a:pPr lvl="2">
              <a:buNone/>
            </a:pPr>
            <a:endParaRPr lang="cs-CZ" dirty="0"/>
          </a:p>
          <a:p>
            <a:pPr lvl="2">
              <a:buNone/>
            </a:pPr>
            <a:endParaRPr lang="cs-CZ" dirty="0"/>
          </a:p>
          <a:p>
            <a:pPr lvl="2">
              <a:buNone/>
            </a:pPr>
            <a:endParaRPr lang="cs-CZ" dirty="0"/>
          </a:p>
          <a:p>
            <a:pPr lvl="2">
              <a:buNone/>
            </a:pPr>
            <a:endParaRPr lang="cs-CZ" dirty="0"/>
          </a:p>
          <a:p>
            <a:pPr lvl="2">
              <a:buNone/>
            </a:pPr>
            <a:endParaRPr lang="cs-CZ" dirty="0"/>
          </a:p>
          <a:p>
            <a:r>
              <a:rPr lang="cs-CZ" sz="2800" b="1" dirty="0" err="1">
                <a:solidFill>
                  <a:srgbClr val="0070C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Forečnany</a:t>
            </a:r>
            <a:r>
              <a:rPr lang="cs-CZ" sz="2800" b="1" dirty="0">
                <a:solidFill>
                  <a:srgbClr val="0070C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cs-CZ" sz="2800" b="1" dirty="0">
              <a:solidFill>
                <a:srgbClr val="0070C0"/>
              </a:solidFill>
            </a:endParaRPr>
          </a:p>
          <a:p>
            <a:pPr lvl="2"/>
            <a:r>
              <a:rPr lang="cs-CZ" sz="1800" dirty="0"/>
              <a:t>vápenatý: fosforit, apatit</a:t>
            </a:r>
          </a:p>
          <a:p>
            <a:pPr lvl="3">
              <a:buNone/>
            </a:pPr>
            <a:r>
              <a:rPr lang="cs-CZ" sz="1800" dirty="0"/>
              <a:t>		   výroba fosforečných hnojiv</a:t>
            </a:r>
          </a:p>
          <a:p>
            <a:pPr lvl="3">
              <a:buNone/>
            </a:pPr>
            <a:r>
              <a:rPr lang="cs-CZ" sz="1800" dirty="0"/>
              <a:t>		   výroba fosforečných sloučenin</a:t>
            </a:r>
          </a:p>
        </p:txBody>
      </p:sp>
      <p:pic>
        <p:nvPicPr>
          <p:cNvPr id="1027" name="Picture 3" descr="C:\Users\Jitka\AppData\Local\Microsoft\Windows\Temporary Internet Files\Content.IE5\M66XI374\MC90023728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2852936"/>
            <a:ext cx="1508911" cy="1948004"/>
          </a:xfrm>
          <a:prstGeom prst="rect">
            <a:avLst/>
          </a:prstGeom>
          <a:noFill/>
        </p:spPr>
      </p:pic>
      <p:pic>
        <p:nvPicPr>
          <p:cNvPr id="1028" name="Picture 4" descr="C:\Users\Jitka\AppData\Local\Microsoft\Windows\Temporary Internet Files\Content.IE5\M66XI374\MC90008966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1484785"/>
            <a:ext cx="1777594" cy="17346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>
                <a:solidFill>
                  <a:schemeClr val="bg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Co jsou to soli?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r>
              <a:rPr lang="cs-CZ" sz="3500" b="1" dirty="0">
                <a:solidFill>
                  <a:schemeClr val="bg2">
                    <a:lumMod val="50000"/>
                  </a:schemeClr>
                </a:solidFill>
              </a:rPr>
              <a:t>Chemické sloučeniny složené z </a:t>
            </a:r>
            <a:r>
              <a:rPr lang="cs-CZ" sz="3500" b="1" dirty="0">
                <a:solidFill>
                  <a:schemeClr val="accent1"/>
                </a:solidFill>
              </a:rPr>
              <a:t>kationtu kovů</a:t>
            </a:r>
            <a:r>
              <a:rPr lang="cs-CZ" sz="3500" b="1" dirty="0">
                <a:solidFill>
                  <a:schemeClr val="bg2">
                    <a:lumMod val="50000"/>
                  </a:schemeClr>
                </a:solidFill>
              </a:rPr>
              <a:t>, případně NH</a:t>
            </a:r>
            <a:r>
              <a:rPr lang="cs-CZ" sz="3500" b="1" baseline="-25000" dirty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cs-CZ" sz="3500" b="1" baseline="30000" dirty="0">
                <a:solidFill>
                  <a:schemeClr val="bg2">
                    <a:lumMod val="50000"/>
                  </a:schemeClr>
                </a:solidFill>
              </a:rPr>
              <a:t>+</a:t>
            </a:r>
            <a:r>
              <a:rPr lang="cs-CZ" sz="35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b="1" dirty="0">
                <a:solidFill>
                  <a:schemeClr val="bg2">
                    <a:lumMod val="50000"/>
                  </a:schemeClr>
                </a:solidFill>
              </a:rPr>
              <a:t>(amonný kation) </a:t>
            </a:r>
          </a:p>
          <a:p>
            <a:pPr>
              <a:buNone/>
            </a:pPr>
            <a:r>
              <a:rPr lang="cs-CZ" sz="3500" b="1" dirty="0">
                <a:solidFill>
                  <a:schemeClr val="bg2">
                    <a:lumMod val="50000"/>
                  </a:schemeClr>
                </a:solidFill>
              </a:rPr>
              <a:t>	a </a:t>
            </a:r>
            <a:r>
              <a:rPr lang="cs-CZ" sz="3500" b="1" dirty="0">
                <a:solidFill>
                  <a:srgbClr val="0070C0"/>
                </a:solidFill>
              </a:rPr>
              <a:t>aniontu kyselin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			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1" y="188641"/>
            <a:ext cx="7773338" cy="1368151"/>
          </a:xfrm>
        </p:spPr>
        <p:txBody>
          <a:bodyPr/>
          <a:lstStyle/>
          <a:p>
            <a:r>
              <a:rPr lang="cs-CZ" b="1" dirty="0">
                <a:solidFill>
                  <a:schemeClr val="bg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názvosloví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10839" y="1196752"/>
            <a:ext cx="7467600" cy="487375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cs-CZ" dirty="0"/>
          </a:p>
          <a:p>
            <a:r>
              <a:rPr lang="cs-CZ" sz="4800" b="1" dirty="0">
                <a:solidFill>
                  <a:srgbClr val="0070C0"/>
                </a:solidFill>
              </a:rPr>
              <a:t>Podstatné jméno:</a:t>
            </a:r>
          </a:p>
          <a:p>
            <a:pPr>
              <a:buNone/>
            </a:pPr>
            <a:r>
              <a:rPr lang="cs-CZ" sz="4400" b="1" dirty="0">
                <a:solidFill>
                  <a:srgbClr val="0070C0"/>
                </a:solidFill>
              </a:rPr>
              <a:t>	</a:t>
            </a:r>
            <a:r>
              <a:rPr lang="cs-CZ" sz="3900" b="1" dirty="0">
                <a:solidFill>
                  <a:srgbClr val="0070C0"/>
                </a:solidFill>
              </a:rPr>
              <a:t>odvozeno od názvu kyseliny </a:t>
            </a:r>
            <a:r>
              <a:rPr lang="cs-CZ" sz="3000" b="1" dirty="0">
                <a:solidFill>
                  <a:srgbClr val="0070C0"/>
                </a:solidFill>
              </a:rPr>
              <a:t>(kyselina Uhličitá – uhličitan)</a:t>
            </a:r>
          </a:p>
          <a:p>
            <a:r>
              <a:rPr lang="cs-CZ" sz="4800" b="1" dirty="0">
                <a:solidFill>
                  <a:schemeClr val="accent1">
                    <a:lumMod val="75000"/>
                  </a:schemeClr>
                </a:solidFill>
              </a:rPr>
              <a:t>Přídavné jméno:</a:t>
            </a:r>
          </a:p>
          <a:p>
            <a:pPr>
              <a:buNone/>
            </a:pPr>
            <a:r>
              <a:rPr lang="cs-CZ" sz="4400" b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cs-CZ" sz="3900" b="1" dirty="0">
                <a:solidFill>
                  <a:schemeClr val="accent1">
                    <a:lumMod val="75000"/>
                  </a:schemeClr>
                </a:solidFill>
              </a:rPr>
              <a:t>odvozeno od názvu kationtu </a:t>
            </a:r>
            <a:r>
              <a:rPr lang="cs-CZ" sz="3000" b="1" dirty="0">
                <a:solidFill>
                  <a:schemeClr val="accent1">
                    <a:lumMod val="75000"/>
                  </a:schemeClr>
                </a:solidFill>
              </a:rPr>
              <a:t>(vápenatý) </a:t>
            </a:r>
          </a:p>
          <a:p>
            <a:pPr algn="ctr">
              <a:buNone/>
            </a:pPr>
            <a:endParaRPr lang="cs-CZ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cs-CZ" dirty="0"/>
              <a:t>Názvosloví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452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9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39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94272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Oxidační</a:t>
                      </a:r>
                      <a:r>
                        <a:rPr lang="cs-CZ" baseline="0" dirty="0"/>
                        <a:t> číslo centrálního atomu   ve zbytku kyseliny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Zakončení  přídavného jména kyseliny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Zakončení podstatného</a:t>
                      </a:r>
                      <a:r>
                        <a:rPr lang="cs-CZ" baseline="0" dirty="0"/>
                        <a:t> jména příslušné soli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932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- </a:t>
                      </a:r>
                      <a:r>
                        <a:rPr lang="cs-CZ" sz="2000" dirty="0" err="1"/>
                        <a:t>ná</a:t>
                      </a:r>
                      <a:r>
                        <a:rPr lang="cs-CZ" sz="2000" dirty="0"/>
                        <a:t>  (chlorná</a:t>
                      </a:r>
                      <a:r>
                        <a:rPr lang="cs-CZ" sz="2000" baseline="0" dirty="0"/>
                        <a:t> </a:t>
                      </a:r>
                      <a:r>
                        <a:rPr lang="cs-CZ" sz="2000" baseline="0" dirty="0" err="1"/>
                        <a:t>HClO</a:t>
                      </a:r>
                      <a:r>
                        <a:rPr lang="cs-CZ" sz="2000" baseline="0" dirty="0"/>
                        <a:t>)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- </a:t>
                      </a:r>
                      <a:r>
                        <a:rPr lang="cs-CZ" sz="2000" dirty="0" err="1"/>
                        <a:t>nan</a:t>
                      </a:r>
                      <a:r>
                        <a:rPr lang="cs-CZ" sz="2000" dirty="0"/>
                        <a:t> (chlornan)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068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natá</a:t>
                      </a:r>
                      <a:r>
                        <a:rPr lang="cs-CZ" sz="2000" dirty="0"/>
                        <a:t> (</a:t>
                      </a:r>
                      <a:r>
                        <a:rPr lang="cs-CZ" sz="2000" baseline="0" dirty="0"/>
                        <a:t>chlornatá</a:t>
                      </a:r>
                      <a:r>
                        <a:rPr lang="cs-CZ" sz="2000" dirty="0"/>
                        <a:t> H</a:t>
                      </a:r>
                      <a:r>
                        <a:rPr lang="cs-CZ" sz="2000" baseline="-25000" dirty="0"/>
                        <a:t>2</a:t>
                      </a:r>
                      <a:r>
                        <a:rPr lang="cs-CZ" sz="2000" baseline="0" dirty="0"/>
                        <a:t>ClO</a:t>
                      </a:r>
                      <a:r>
                        <a:rPr lang="cs-CZ" sz="2000" baseline="-25000" dirty="0"/>
                        <a:t>2</a:t>
                      </a:r>
                      <a:r>
                        <a:rPr lang="cs-CZ" sz="2000" baseline="0" dirty="0"/>
                        <a:t>)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- </a:t>
                      </a:r>
                      <a:r>
                        <a:rPr lang="cs-CZ" sz="2000" dirty="0" err="1"/>
                        <a:t>natan</a:t>
                      </a:r>
                      <a:r>
                        <a:rPr lang="cs-CZ" sz="2000" dirty="0"/>
                        <a:t> (</a:t>
                      </a:r>
                      <a:r>
                        <a:rPr lang="cs-CZ" sz="2000" dirty="0" err="1"/>
                        <a:t>chlornatan</a:t>
                      </a:r>
                      <a:r>
                        <a:rPr lang="cs-CZ" sz="20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3932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cs-CZ" sz="2000" dirty="0"/>
                        <a:t> </a:t>
                      </a:r>
                      <a:r>
                        <a:rPr lang="cs-CZ" sz="2000" dirty="0" err="1"/>
                        <a:t>itá</a:t>
                      </a:r>
                      <a:r>
                        <a:rPr lang="cs-CZ" sz="2000" dirty="0"/>
                        <a:t> (dusitá</a:t>
                      </a:r>
                      <a:r>
                        <a:rPr lang="cs-CZ" sz="2000" baseline="0" dirty="0"/>
                        <a:t> HNO</a:t>
                      </a:r>
                      <a:r>
                        <a:rPr lang="cs-CZ" sz="2000" baseline="-25000" dirty="0"/>
                        <a:t>2</a:t>
                      </a:r>
                      <a:r>
                        <a:rPr lang="cs-CZ" sz="2000" baseline="0" dirty="0"/>
                        <a:t>)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- </a:t>
                      </a:r>
                      <a:r>
                        <a:rPr lang="cs-CZ" sz="2000" dirty="0" err="1"/>
                        <a:t>itan</a:t>
                      </a:r>
                      <a:r>
                        <a:rPr lang="cs-CZ" sz="2000" dirty="0"/>
                        <a:t> (dusitan)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51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- </a:t>
                      </a:r>
                      <a:r>
                        <a:rPr lang="cs-CZ" sz="2000" dirty="0" err="1"/>
                        <a:t>ičitá</a:t>
                      </a:r>
                      <a:r>
                        <a:rPr lang="cs-CZ" sz="2000" dirty="0"/>
                        <a:t> (</a:t>
                      </a:r>
                      <a:r>
                        <a:rPr lang="cs-CZ" sz="2000" dirty="0" err="1"/>
                        <a:t>siřišitá</a:t>
                      </a:r>
                      <a:r>
                        <a:rPr lang="cs-CZ" sz="2000" baseline="0" dirty="0"/>
                        <a:t> H</a:t>
                      </a:r>
                      <a:r>
                        <a:rPr lang="cs-CZ" sz="2000" baseline="-25000" dirty="0"/>
                        <a:t>2</a:t>
                      </a:r>
                      <a:r>
                        <a:rPr lang="cs-CZ" sz="2000" baseline="0" dirty="0"/>
                        <a:t>SO</a:t>
                      </a:r>
                      <a:r>
                        <a:rPr lang="cs-CZ" sz="2000" baseline="-25000" dirty="0"/>
                        <a:t>3</a:t>
                      </a:r>
                      <a:r>
                        <a:rPr lang="cs-CZ" sz="2000" baseline="0" dirty="0"/>
                        <a:t>)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- </a:t>
                      </a:r>
                      <a:r>
                        <a:rPr lang="cs-CZ" sz="2000" dirty="0" err="1"/>
                        <a:t>ičitan</a:t>
                      </a:r>
                      <a:r>
                        <a:rPr lang="cs-CZ" sz="2000" dirty="0"/>
                        <a:t> (siřičitan)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541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- </a:t>
                      </a:r>
                      <a:r>
                        <a:rPr lang="cs-CZ" sz="2000" dirty="0" err="1"/>
                        <a:t>ečná</a:t>
                      </a:r>
                      <a:r>
                        <a:rPr lang="cs-CZ" sz="2000" dirty="0"/>
                        <a:t>, - </a:t>
                      </a:r>
                      <a:r>
                        <a:rPr lang="cs-CZ" sz="2000" dirty="0" err="1"/>
                        <a:t>ičná</a:t>
                      </a:r>
                      <a:r>
                        <a:rPr lang="cs-CZ" sz="2000" dirty="0"/>
                        <a:t> (dusičná</a:t>
                      </a:r>
                      <a:r>
                        <a:rPr lang="cs-CZ" sz="2000" baseline="0" dirty="0"/>
                        <a:t> </a:t>
                      </a:r>
                      <a:r>
                        <a:rPr lang="cs-CZ" sz="2000" dirty="0"/>
                        <a:t>H</a:t>
                      </a:r>
                      <a:r>
                        <a:rPr lang="cs-CZ" sz="2000" baseline="-25000" dirty="0"/>
                        <a:t>2</a:t>
                      </a:r>
                      <a:r>
                        <a:rPr lang="cs-CZ" sz="2000" baseline="0" dirty="0"/>
                        <a:t>NO</a:t>
                      </a:r>
                      <a:r>
                        <a:rPr lang="cs-CZ" sz="2000" baseline="-25000" dirty="0"/>
                        <a:t>3</a:t>
                      </a:r>
                      <a:r>
                        <a:rPr lang="cs-CZ" sz="2000" baseline="0" dirty="0"/>
                        <a:t>)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- </a:t>
                      </a:r>
                      <a:r>
                        <a:rPr lang="cs-CZ" sz="2000" dirty="0" err="1"/>
                        <a:t>ečnan</a:t>
                      </a:r>
                      <a:r>
                        <a:rPr lang="cs-CZ" sz="2000" dirty="0"/>
                        <a:t>, - </a:t>
                      </a:r>
                      <a:r>
                        <a:rPr lang="cs-CZ" sz="2000" dirty="0" err="1"/>
                        <a:t>ičnan</a:t>
                      </a:r>
                      <a:r>
                        <a:rPr lang="cs-CZ" sz="2000" dirty="0"/>
                        <a:t> (dusičnan)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3932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cs-CZ" sz="2000" dirty="0" err="1"/>
                        <a:t>ová</a:t>
                      </a:r>
                      <a:r>
                        <a:rPr lang="cs-CZ" sz="2000" dirty="0"/>
                        <a:t> (sírová</a:t>
                      </a:r>
                      <a:r>
                        <a:rPr lang="cs-CZ" sz="2000" baseline="0" dirty="0"/>
                        <a:t> H</a:t>
                      </a:r>
                      <a:r>
                        <a:rPr lang="cs-CZ" sz="2000" baseline="-25000" dirty="0"/>
                        <a:t>2</a:t>
                      </a:r>
                      <a:r>
                        <a:rPr lang="cs-CZ" sz="2000" baseline="0" dirty="0"/>
                        <a:t>SO</a:t>
                      </a:r>
                      <a:r>
                        <a:rPr lang="cs-CZ" sz="2000" baseline="-25000" dirty="0"/>
                        <a:t>4</a:t>
                      </a:r>
                      <a:r>
                        <a:rPr lang="cs-CZ" sz="2000" baseline="0" dirty="0"/>
                        <a:t>) 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- </a:t>
                      </a:r>
                      <a:r>
                        <a:rPr lang="cs-CZ" sz="2000" dirty="0" err="1"/>
                        <a:t>an</a:t>
                      </a:r>
                      <a:r>
                        <a:rPr lang="cs-CZ" sz="2000" dirty="0"/>
                        <a:t> (síran)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63289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VII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- </a:t>
                      </a:r>
                      <a:r>
                        <a:rPr lang="cs-CZ" sz="2000" dirty="0" err="1"/>
                        <a:t>istá</a:t>
                      </a:r>
                      <a:r>
                        <a:rPr lang="cs-CZ" sz="2000" dirty="0"/>
                        <a:t> (chloristá HClO</a:t>
                      </a:r>
                      <a:r>
                        <a:rPr lang="cs-CZ" sz="2000" baseline="-25000" dirty="0"/>
                        <a:t>4</a:t>
                      </a:r>
                      <a:r>
                        <a:rPr lang="cs-CZ" sz="2000" baseline="0" dirty="0"/>
                        <a:t>)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- </a:t>
                      </a:r>
                      <a:r>
                        <a:rPr lang="cs-CZ" sz="2000" dirty="0" err="1"/>
                        <a:t>istan</a:t>
                      </a:r>
                      <a:r>
                        <a:rPr lang="cs-CZ" sz="2000" dirty="0"/>
                        <a:t> (chloristan)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27018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/>
                        <a:t>VIII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/>
                        <a:t>- </a:t>
                      </a:r>
                      <a:r>
                        <a:rPr lang="cs-CZ" sz="2000" dirty="0" err="1"/>
                        <a:t>ičelá</a:t>
                      </a:r>
                      <a:r>
                        <a:rPr lang="cs-CZ" sz="2000" dirty="0"/>
                        <a:t> (osmičelá H</a:t>
                      </a:r>
                      <a:r>
                        <a:rPr lang="cs-CZ" sz="2000" baseline="-25000" dirty="0"/>
                        <a:t>2</a:t>
                      </a:r>
                      <a:r>
                        <a:rPr lang="cs-CZ" sz="2000" baseline="0" dirty="0"/>
                        <a:t>OsO</a:t>
                      </a:r>
                      <a:r>
                        <a:rPr lang="cs-CZ" sz="2000" baseline="-25000" dirty="0"/>
                        <a:t>5</a:t>
                      </a:r>
                      <a:r>
                        <a:rPr lang="cs-CZ" sz="2000" baseline="0" dirty="0"/>
                        <a:t>)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Char char="-"/>
                      </a:pPr>
                      <a:r>
                        <a:rPr lang="cs-CZ" sz="2000" dirty="0" err="1"/>
                        <a:t>ičelan</a:t>
                      </a:r>
                      <a:r>
                        <a:rPr lang="cs-CZ" sz="2000" dirty="0"/>
                        <a:t> (</a:t>
                      </a:r>
                      <a:r>
                        <a:rPr lang="cs-CZ" sz="2000" dirty="0" err="1"/>
                        <a:t>osmičelan</a:t>
                      </a:r>
                      <a:r>
                        <a:rPr lang="cs-CZ" sz="20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69743"/>
            <a:ext cx="7773338" cy="1596177"/>
          </a:xfrm>
        </p:spPr>
        <p:txBody>
          <a:bodyPr/>
          <a:lstStyle/>
          <a:p>
            <a:r>
              <a:rPr lang="cs-CZ" b="1" dirty="0">
                <a:solidFill>
                  <a:schemeClr val="bg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Vzorce a názvy   - vytvoř z iontů 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cs-CZ" sz="2400" b="1" dirty="0">
                <a:solidFill>
                  <a:schemeClr val="accent1">
                    <a:lumMod val="75000"/>
                  </a:schemeClr>
                </a:solidFill>
              </a:rPr>
              <a:t>POMŮCKA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 -  </a:t>
            </a:r>
            <a:r>
              <a:rPr lang="cs-CZ" sz="3200" b="1" dirty="0">
                <a:solidFill>
                  <a:schemeClr val="accent1">
                    <a:lumMod val="75000"/>
                  </a:schemeClr>
                </a:solidFill>
              </a:rPr>
              <a:t>šipkové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sz="3200" b="1" dirty="0">
                <a:solidFill>
                  <a:schemeClr val="accent1">
                    <a:lumMod val="75000"/>
                  </a:schemeClr>
                </a:solidFill>
              </a:rPr>
              <a:t>pravidlo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Draselný      železitý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vápenatý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hlinitý    železnatý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                 </a:t>
            </a:r>
          </a:p>
          <a:p>
            <a:pPr marL="0" indent="0">
              <a:buNone/>
            </a:pPr>
            <a:r>
              <a:rPr lang="cs-CZ" dirty="0"/>
              <a:t>                  sodný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cs-CZ" dirty="0"/>
              <a:t>Dusičnan             síran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uhličitan  </a:t>
            </a:r>
          </a:p>
          <a:p>
            <a:r>
              <a:rPr lang="cs-CZ" dirty="0"/>
              <a:t> hydrogenuhličitan 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 fosforečnan</a:t>
            </a:r>
          </a:p>
        </p:txBody>
      </p:sp>
      <p:sp>
        <p:nvSpPr>
          <p:cNvPr id="5" name="Elipsa 4"/>
          <p:cNvSpPr/>
          <p:nvPr/>
        </p:nvSpPr>
        <p:spPr>
          <a:xfrm>
            <a:off x="2609884" y="2013992"/>
            <a:ext cx="1058416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Fe</a:t>
            </a:r>
            <a:r>
              <a:rPr lang="cs-CZ" b="1" baseline="30000" dirty="0"/>
              <a:t>3+</a:t>
            </a:r>
            <a:endParaRPr lang="cs-CZ" b="1" dirty="0"/>
          </a:p>
        </p:txBody>
      </p:sp>
      <p:sp>
        <p:nvSpPr>
          <p:cNvPr id="7" name="Elipsa 6"/>
          <p:cNvSpPr/>
          <p:nvPr/>
        </p:nvSpPr>
        <p:spPr>
          <a:xfrm>
            <a:off x="1821541" y="2858834"/>
            <a:ext cx="1008112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Ca</a:t>
            </a:r>
            <a:r>
              <a:rPr lang="cs-CZ" b="1" baseline="30000" dirty="0"/>
              <a:t>2+</a:t>
            </a:r>
            <a:endParaRPr lang="cs-CZ" b="1" dirty="0"/>
          </a:p>
        </p:txBody>
      </p:sp>
      <p:sp>
        <p:nvSpPr>
          <p:cNvPr id="9" name="Elipsa 8"/>
          <p:cNvSpPr/>
          <p:nvPr/>
        </p:nvSpPr>
        <p:spPr>
          <a:xfrm>
            <a:off x="2851072" y="5158903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Na</a:t>
            </a:r>
            <a:r>
              <a:rPr lang="cs-CZ" b="1" baseline="30000" dirty="0"/>
              <a:t>+</a:t>
            </a:r>
            <a:endParaRPr lang="cs-CZ" b="1" dirty="0"/>
          </a:p>
        </p:txBody>
      </p:sp>
      <p:sp>
        <p:nvSpPr>
          <p:cNvPr id="10" name="Elipsa 9"/>
          <p:cNvSpPr/>
          <p:nvPr/>
        </p:nvSpPr>
        <p:spPr>
          <a:xfrm>
            <a:off x="617749" y="453121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Al</a:t>
            </a:r>
            <a:r>
              <a:rPr lang="cs-CZ" b="1" baseline="30000" dirty="0"/>
              <a:t>3+</a:t>
            </a:r>
            <a:endParaRPr lang="cs-CZ" b="1" dirty="0"/>
          </a:p>
        </p:txBody>
      </p:sp>
      <p:sp>
        <p:nvSpPr>
          <p:cNvPr id="12" name="Elipsa 11"/>
          <p:cNvSpPr/>
          <p:nvPr/>
        </p:nvSpPr>
        <p:spPr>
          <a:xfrm>
            <a:off x="3015537" y="3920262"/>
            <a:ext cx="108012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Fe</a:t>
            </a:r>
            <a:r>
              <a:rPr lang="cs-CZ" b="1" baseline="30000" dirty="0"/>
              <a:t>2+ </a:t>
            </a:r>
            <a:endParaRPr lang="cs-CZ" b="1" dirty="0"/>
          </a:p>
        </p:txBody>
      </p:sp>
      <p:sp>
        <p:nvSpPr>
          <p:cNvPr id="13" name="Zaoblený obdélník 12"/>
          <p:cNvSpPr/>
          <p:nvPr/>
        </p:nvSpPr>
        <p:spPr>
          <a:xfrm>
            <a:off x="4572000" y="2132856"/>
            <a:ext cx="914400" cy="9144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NO</a:t>
            </a:r>
            <a:r>
              <a:rPr lang="cs-CZ" b="1" baseline="-25000" dirty="0"/>
              <a:t>3</a:t>
            </a:r>
            <a:r>
              <a:rPr lang="cs-CZ" b="1" baseline="30000" dirty="0"/>
              <a:t>-</a:t>
            </a:r>
            <a:endParaRPr lang="cs-CZ" b="1" dirty="0"/>
          </a:p>
        </p:txBody>
      </p:sp>
      <p:sp>
        <p:nvSpPr>
          <p:cNvPr id="14" name="Elipsa 13"/>
          <p:cNvSpPr/>
          <p:nvPr/>
        </p:nvSpPr>
        <p:spPr>
          <a:xfrm>
            <a:off x="457200" y="200709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bg1"/>
                </a:solidFill>
              </a:rPr>
              <a:t>K</a:t>
            </a:r>
            <a:r>
              <a:rPr lang="cs-CZ" b="1" baseline="30000" dirty="0">
                <a:solidFill>
                  <a:schemeClr val="bg1"/>
                </a:solidFill>
              </a:rPr>
              <a:t>+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5865270" y="3162672"/>
            <a:ext cx="914400" cy="9144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CO</a:t>
            </a:r>
            <a:r>
              <a:rPr lang="cs-CZ" b="1" baseline="-25000" dirty="0"/>
              <a:t>3</a:t>
            </a:r>
            <a:r>
              <a:rPr lang="cs-CZ" b="1" baseline="30000" dirty="0"/>
              <a:t>2-</a:t>
            </a:r>
            <a:endParaRPr lang="cs-CZ" b="1" dirty="0"/>
          </a:p>
        </p:txBody>
      </p:sp>
      <p:sp>
        <p:nvSpPr>
          <p:cNvPr id="17" name="Zaoblený obdélník 16"/>
          <p:cNvSpPr/>
          <p:nvPr/>
        </p:nvSpPr>
        <p:spPr>
          <a:xfrm>
            <a:off x="6516216" y="2060848"/>
            <a:ext cx="914400" cy="9144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SO</a:t>
            </a:r>
            <a:r>
              <a:rPr lang="cs-CZ" b="1" baseline="-25000" dirty="0"/>
              <a:t>4</a:t>
            </a:r>
            <a:r>
              <a:rPr lang="cs-CZ" b="1" baseline="30000" dirty="0"/>
              <a:t>2-</a:t>
            </a:r>
            <a:endParaRPr lang="cs-CZ" b="1" dirty="0"/>
          </a:p>
        </p:txBody>
      </p:sp>
      <p:sp>
        <p:nvSpPr>
          <p:cNvPr id="18" name="Zaoblený obdélník 17"/>
          <p:cNvSpPr/>
          <p:nvPr/>
        </p:nvSpPr>
        <p:spPr>
          <a:xfrm>
            <a:off x="6779670" y="5158903"/>
            <a:ext cx="914400" cy="914400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PO</a:t>
            </a:r>
            <a:r>
              <a:rPr lang="cs-CZ" b="1" baseline="-25000" dirty="0"/>
              <a:t>4</a:t>
            </a:r>
            <a:r>
              <a:rPr lang="cs-CZ" b="1" baseline="30000" dirty="0"/>
              <a:t>3-</a:t>
            </a:r>
            <a:endParaRPr lang="cs-CZ" b="1" dirty="0"/>
          </a:p>
        </p:txBody>
      </p:sp>
      <p:sp>
        <p:nvSpPr>
          <p:cNvPr id="19" name="Zaoblený obdélník 18"/>
          <p:cNvSpPr/>
          <p:nvPr/>
        </p:nvSpPr>
        <p:spPr>
          <a:xfrm>
            <a:off x="4516847" y="4429258"/>
            <a:ext cx="1008112" cy="100811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/>
              <a:t>HSO</a:t>
            </a:r>
            <a:r>
              <a:rPr lang="cs-CZ" b="1" baseline="-25000" dirty="0"/>
              <a:t>4</a:t>
            </a:r>
            <a:r>
              <a:rPr lang="cs-CZ" b="1" baseline="30000" dirty="0"/>
              <a:t>-</a:t>
            </a:r>
            <a:endParaRPr lang="cs-CZ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>
                <a:solidFill>
                  <a:schemeClr val="bg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úkol: vytvoř chemické názvy těchto solí</a:t>
            </a:r>
            <a:endParaRPr lang="cs-CZ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467600" cy="4485112"/>
          </a:xfrm>
        </p:spPr>
        <p:txBody>
          <a:bodyPr/>
          <a:lstStyle/>
          <a:p>
            <a:pPr>
              <a:buNone/>
            </a:pPr>
            <a:r>
              <a:rPr lang="cs-CZ" dirty="0"/>
              <a:t> </a:t>
            </a:r>
          </a:p>
        </p:txBody>
      </p:sp>
      <p:sp>
        <p:nvSpPr>
          <p:cNvPr id="9" name="Obdélník 8"/>
          <p:cNvSpPr/>
          <p:nvPr/>
        </p:nvSpPr>
        <p:spPr>
          <a:xfrm>
            <a:off x="1043608" y="2204864"/>
            <a:ext cx="1512168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1043608" y="3212976"/>
            <a:ext cx="1512168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1043608" y="4221088"/>
            <a:ext cx="1512168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1043608" y="5229200"/>
            <a:ext cx="1512168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3275856" y="2204864"/>
            <a:ext cx="1512168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KBrO</a:t>
            </a:r>
            <a:r>
              <a:rPr lang="cs-CZ" baseline="-250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3275856" y="3212976"/>
            <a:ext cx="1512168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Ca</a:t>
            </a:r>
            <a:r>
              <a:rPr lang="cs-CZ" baseline="-250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(PO4)</a:t>
            </a:r>
            <a:r>
              <a:rPr lang="cs-CZ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3275856" y="4221088"/>
            <a:ext cx="1512168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Fe</a:t>
            </a:r>
            <a:r>
              <a:rPr lang="cs-CZ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(SO</a:t>
            </a:r>
            <a:r>
              <a:rPr lang="cs-CZ" baseline="-25000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r>
              <a:rPr lang="cs-CZ" baseline="-250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3275856" y="5229200"/>
            <a:ext cx="1512168" cy="86409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Na</a:t>
            </a:r>
            <a:r>
              <a:rPr lang="cs-CZ" baseline="-25000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CO</a:t>
            </a:r>
            <a:r>
              <a:rPr lang="cs-CZ" baseline="-2500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85332" y="260649"/>
            <a:ext cx="7773338" cy="1224136"/>
          </a:xfrm>
        </p:spPr>
        <p:txBody>
          <a:bodyPr/>
          <a:lstStyle/>
          <a:p>
            <a:r>
              <a:rPr lang="cs-CZ" b="1" dirty="0">
                <a:solidFill>
                  <a:schemeClr val="bg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Hydráty solí</a:t>
            </a:r>
            <a:endParaRPr lang="cs-CZ" b="1" dirty="0">
              <a:solidFill>
                <a:schemeClr val="accent3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>
                <a:solidFill>
                  <a:srgbClr val="0070C0"/>
                </a:solidFill>
              </a:rPr>
              <a:t>Vytvářejí krystaly, v nichž jsou vázány molekuly vody</a:t>
            </a:r>
          </a:p>
          <a:p>
            <a:r>
              <a:rPr lang="cs-CZ" b="1" dirty="0">
                <a:solidFill>
                  <a:schemeClr val="accent6">
                    <a:lumMod val="50000"/>
                  </a:schemeClr>
                </a:solidFill>
              </a:rPr>
              <a:t>Počet molekul vody se uvádí předponou (lat. Číslovky) </a:t>
            </a:r>
          </a:p>
          <a:p>
            <a:pPr>
              <a:buNone/>
            </a:pPr>
            <a:r>
              <a:rPr lang="cs-CZ" dirty="0"/>
              <a:t>	mono- , </a:t>
            </a:r>
            <a:r>
              <a:rPr lang="cs-CZ" dirty="0" err="1"/>
              <a:t>di</a:t>
            </a:r>
            <a:r>
              <a:rPr lang="cs-CZ" dirty="0"/>
              <a:t>- , tri- , </a:t>
            </a:r>
            <a:r>
              <a:rPr lang="cs-CZ" dirty="0" err="1"/>
              <a:t>tetra</a:t>
            </a:r>
            <a:r>
              <a:rPr lang="cs-CZ" dirty="0"/>
              <a:t>- , </a:t>
            </a:r>
            <a:r>
              <a:rPr lang="cs-CZ" dirty="0" err="1"/>
              <a:t>penta</a:t>
            </a:r>
            <a:r>
              <a:rPr lang="cs-CZ" dirty="0"/>
              <a:t>- , </a:t>
            </a:r>
            <a:r>
              <a:rPr lang="cs-CZ" dirty="0" err="1"/>
              <a:t>hexa</a:t>
            </a:r>
            <a:r>
              <a:rPr lang="cs-CZ" dirty="0"/>
              <a:t>- , </a:t>
            </a:r>
            <a:r>
              <a:rPr lang="cs-CZ" dirty="0" err="1"/>
              <a:t>hepta</a:t>
            </a:r>
            <a:r>
              <a:rPr lang="cs-CZ" dirty="0"/>
              <a:t>- , </a:t>
            </a:r>
            <a:r>
              <a:rPr lang="cs-CZ" dirty="0" err="1"/>
              <a:t>okta</a:t>
            </a:r>
            <a:r>
              <a:rPr lang="cs-CZ" dirty="0"/>
              <a:t>- , </a:t>
            </a:r>
            <a:r>
              <a:rPr lang="cs-CZ" dirty="0" err="1"/>
              <a:t>nona</a:t>
            </a:r>
            <a:r>
              <a:rPr lang="cs-CZ" dirty="0"/>
              <a:t>- , deka- </a:t>
            </a:r>
            <a:r>
              <a:rPr lang="cs-CZ" b="1" dirty="0"/>
              <a:t>hydrát</a:t>
            </a:r>
          </a:p>
          <a:p>
            <a:pPr>
              <a:buFont typeface="Courier New" pitchFamily="49" charset="0"/>
              <a:buChar char="o"/>
            </a:pPr>
            <a:r>
              <a:rPr lang="cs-CZ" b="1" dirty="0"/>
              <a:t>CaSO</a:t>
            </a:r>
            <a:r>
              <a:rPr lang="cs-CZ" b="1" baseline="-25000" dirty="0"/>
              <a:t>4</a:t>
            </a:r>
            <a:r>
              <a:rPr lang="cs-CZ" b="1" dirty="0"/>
              <a:t> . 2 H</a:t>
            </a:r>
            <a:r>
              <a:rPr lang="cs-CZ" b="1" baseline="-25000" dirty="0"/>
              <a:t>2</a:t>
            </a:r>
            <a:r>
              <a:rPr lang="cs-CZ" b="1" dirty="0"/>
              <a:t>O 		</a:t>
            </a:r>
          </a:p>
          <a:p>
            <a:pPr>
              <a:buFont typeface="Courier New" pitchFamily="49" charset="0"/>
              <a:buChar char="o"/>
            </a:pPr>
            <a:r>
              <a:rPr lang="cs-CZ" b="1" dirty="0"/>
              <a:t>CuSO</a:t>
            </a:r>
            <a:r>
              <a:rPr lang="cs-CZ" b="1" baseline="-25000" dirty="0"/>
              <a:t>4</a:t>
            </a:r>
            <a:r>
              <a:rPr lang="cs-CZ" b="1" dirty="0"/>
              <a:t> . 5 H</a:t>
            </a:r>
            <a:r>
              <a:rPr lang="cs-CZ" b="1" baseline="-25000" dirty="0"/>
              <a:t>2</a:t>
            </a:r>
            <a:r>
              <a:rPr lang="cs-CZ" b="1" dirty="0"/>
              <a:t>O	</a:t>
            </a:r>
          </a:p>
          <a:p>
            <a:pPr>
              <a:buFont typeface="Courier New" pitchFamily="49" charset="0"/>
              <a:buChar char="o"/>
            </a:pPr>
            <a:r>
              <a:rPr lang="cs-CZ" b="1" dirty="0"/>
              <a:t>	</a:t>
            </a:r>
          </a:p>
          <a:p>
            <a:pPr>
              <a:buFont typeface="Courier New" pitchFamily="49" charset="0"/>
              <a:buChar char="o"/>
            </a:pPr>
            <a:r>
              <a:rPr lang="cs-CZ" b="1" dirty="0"/>
              <a:t>ZnSO</a:t>
            </a:r>
            <a:r>
              <a:rPr lang="cs-CZ" b="1" baseline="-25000" dirty="0"/>
              <a:t>4</a:t>
            </a:r>
            <a:r>
              <a:rPr lang="cs-CZ" b="1" dirty="0"/>
              <a:t> . 7 H</a:t>
            </a:r>
            <a:r>
              <a:rPr lang="cs-CZ" b="1" baseline="-25000" dirty="0"/>
              <a:t>2</a:t>
            </a:r>
            <a:r>
              <a:rPr lang="cs-CZ" b="1" dirty="0"/>
              <a:t>O 		</a:t>
            </a:r>
          </a:p>
          <a:p>
            <a:pPr>
              <a:buFont typeface="Courier New" pitchFamily="49" charset="0"/>
              <a:buChar char="o"/>
            </a:pPr>
            <a:r>
              <a:rPr lang="cs-CZ" b="1" dirty="0"/>
              <a:t>Na</a:t>
            </a:r>
            <a:r>
              <a:rPr lang="cs-CZ" b="1" baseline="-25000" dirty="0"/>
              <a:t>2</a:t>
            </a:r>
            <a:r>
              <a:rPr lang="cs-CZ" b="1" dirty="0"/>
              <a:t>CO</a:t>
            </a:r>
            <a:r>
              <a:rPr lang="cs-CZ" b="1" baseline="-25000" dirty="0"/>
              <a:t>3</a:t>
            </a:r>
            <a:r>
              <a:rPr lang="cs-CZ" b="1" dirty="0"/>
              <a:t> . 10 H</a:t>
            </a:r>
            <a:r>
              <a:rPr lang="cs-CZ" b="1" baseline="-25000" dirty="0"/>
              <a:t>2</a:t>
            </a:r>
            <a:r>
              <a:rPr lang="cs-CZ" b="1" dirty="0"/>
              <a:t>O 	 </a:t>
            </a:r>
          </a:p>
          <a:p>
            <a:pPr>
              <a:buFont typeface="Courier New" pitchFamily="49" charset="0"/>
              <a:buChar char="o"/>
            </a:pPr>
            <a:endParaRPr lang="cs-CZ" b="1" dirty="0"/>
          </a:p>
          <a:p>
            <a:pPr>
              <a:buFont typeface="Courier New" pitchFamily="49" charset="0"/>
              <a:buChar char="o"/>
            </a:pPr>
            <a:endParaRPr lang="cs-CZ" b="1" dirty="0"/>
          </a:p>
          <a:p>
            <a:pPr>
              <a:buFont typeface="Courier New" pitchFamily="49" charset="0"/>
              <a:buChar char="o"/>
            </a:pPr>
            <a:endParaRPr lang="cs-CZ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2771800" y="3355145"/>
            <a:ext cx="5686870" cy="29238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3200" b="1" dirty="0"/>
              <a:t>sádrovec</a:t>
            </a:r>
            <a:r>
              <a:rPr lang="cs-CZ" sz="3200" dirty="0"/>
              <a:t> – </a:t>
            </a:r>
            <a:r>
              <a:rPr lang="cs-CZ" sz="2400" dirty="0"/>
              <a:t>dihydrát síranu vápenatého</a:t>
            </a:r>
          </a:p>
          <a:p>
            <a:r>
              <a:rPr lang="cs-CZ" sz="3200" b="1" dirty="0"/>
              <a:t>modrá skalice </a:t>
            </a:r>
            <a:r>
              <a:rPr lang="cs-CZ" sz="3200" dirty="0"/>
              <a:t>– </a:t>
            </a:r>
            <a:r>
              <a:rPr lang="cs-CZ" sz="2400" dirty="0"/>
              <a:t>pentahydrát síranu měďnatého</a:t>
            </a:r>
          </a:p>
          <a:p>
            <a:r>
              <a:rPr lang="cs-CZ" sz="3200" b="1" dirty="0"/>
              <a:t>bílá skalice – </a:t>
            </a:r>
            <a:r>
              <a:rPr lang="cs-CZ" sz="3200" b="1" dirty="0">
                <a:solidFill>
                  <a:srgbClr val="C00000"/>
                </a:solidFill>
              </a:rPr>
              <a:t>doplň název</a:t>
            </a:r>
          </a:p>
          <a:p>
            <a:r>
              <a:rPr lang="cs-CZ" sz="3200" b="1" dirty="0"/>
              <a:t>krystalová soda – </a:t>
            </a:r>
            <a:r>
              <a:rPr lang="cs-CZ" sz="3200" b="1" dirty="0">
                <a:solidFill>
                  <a:srgbClr val="C00000"/>
                </a:solidFill>
              </a:rPr>
              <a:t>doplň název</a:t>
            </a:r>
          </a:p>
          <a:p>
            <a:endParaRPr lang="cs-CZ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685332" y="618519"/>
            <a:ext cx="7773338" cy="1154298"/>
          </a:xfrm>
        </p:spPr>
        <p:txBody>
          <a:bodyPr/>
          <a:lstStyle/>
          <a:p>
            <a:r>
              <a:rPr lang="cs-CZ" b="1" dirty="0" err="1">
                <a:solidFill>
                  <a:schemeClr val="bg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hydrogensoli</a:t>
            </a:r>
            <a:endParaRPr lang="cs-CZ" b="1" dirty="0">
              <a:solidFill>
                <a:schemeClr val="accent3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sz="quarter" idx="1"/>
          </p:nvPr>
        </p:nvSpPr>
        <p:spPr>
          <a:xfrm>
            <a:off x="457200" y="2204864"/>
            <a:ext cx="7931224" cy="4269087"/>
          </a:xfrm>
        </p:spPr>
        <p:txBody>
          <a:bodyPr/>
          <a:lstStyle/>
          <a:p>
            <a:r>
              <a:rPr lang="cs-CZ" dirty="0"/>
              <a:t>Anionty kyselin, které mají jeden nebo více </a:t>
            </a:r>
            <a:r>
              <a:rPr lang="cs-CZ" dirty="0" err="1"/>
              <a:t>odštěpitelných</a:t>
            </a:r>
            <a:r>
              <a:rPr lang="cs-CZ" dirty="0"/>
              <a:t> kationtů vodíku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b="1" dirty="0"/>
              <a:t>HSO</a:t>
            </a:r>
            <a:r>
              <a:rPr lang="cs-CZ" b="1" baseline="-25000" dirty="0"/>
              <a:t>4</a:t>
            </a:r>
            <a:r>
              <a:rPr lang="cs-CZ" b="1" baseline="30000" dirty="0"/>
              <a:t>- </a:t>
            </a:r>
            <a:r>
              <a:rPr lang="cs-CZ" b="1" dirty="0"/>
              <a:t> 	</a:t>
            </a:r>
            <a:r>
              <a:rPr lang="cs-CZ" dirty="0"/>
              <a:t>hydrogensíranový anion</a:t>
            </a:r>
            <a:endParaRPr lang="cs-CZ" baseline="30000" dirty="0"/>
          </a:p>
          <a:p>
            <a:pPr>
              <a:buNone/>
            </a:pPr>
            <a:endParaRPr lang="cs-CZ" b="1" baseline="30000" dirty="0"/>
          </a:p>
          <a:p>
            <a:pPr>
              <a:buNone/>
            </a:pPr>
            <a:r>
              <a:rPr lang="cs-CZ" b="1" baseline="30000" dirty="0"/>
              <a:t>	</a:t>
            </a:r>
            <a:r>
              <a:rPr lang="cs-CZ" b="1" dirty="0"/>
              <a:t>HPO</a:t>
            </a:r>
            <a:r>
              <a:rPr lang="cs-CZ" b="1" baseline="-25000" dirty="0"/>
              <a:t>4</a:t>
            </a:r>
            <a:r>
              <a:rPr lang="cs-CZ" b="1" baseline="30000" dirty="0"/>
              <a:t>2-</a:t>
            </a:r>
            <a:r>
              <a:rPr lang="cs-CZ" b="1" dirty="0"/>
              <a:t>  	</a:t>
            </a:r>
            <a:r>
              <a:rPr lang="cs-CZ" dirty="0" err="1"/>
              <a:t>hydrogenfosforečnanový</a:t>
            </a:r>
            <a:r>
              <a:rPr lang="cs-CZ" dirty="0"/>
              <a:t> anion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	H</a:t>
            </a:r>
            <a:r>
              <a:rPr lang="cs-CZ" b="1" baseline="-25000" dirty="0"/>
              <a:t>2</a:t>
            </a:r>
            <a:r>
              <a:rPr lang="cs-CZ" b="1" dirty="0"/>
              <a:t>PO</a:t>
            </a:r>
            <a:r>
              <a:rPr lang="cs-CZ" b="1" baseline="-25000" dirty="0"/>
              <a:t>4</a:t>
            </a:r>
            <a:r>
              <a:rPr lang="cs-CZ" b="1" baseline="30000" dirty="0"/>
              <a:t>-</a:t>
            </a:r>
            <a:r>
              <a:rPr lang="cs-CZ" b="1" dirty="0"/>
              <a:t> 	</a:t>
            </a:r>
            <a:r>
              <a:rPr lang="cs-CZ" dirty="0" err="1"/>
              <a:t>dihydrogenfosforečnanový</a:t>
            </a:r>
            <a:r>
              <a:rPr lang="cs-CZ" dirty="0"/>
              <a:t> anion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	HCO</a:t>
            </a:r>
            <a:r>
              <a:rPr lang="cs-CZ" b="1" baseline="-25000" dirty="0"/>
              <a:t>3</a:t>
            </a:r>
            <a:r>
              <a:rPr lang="cs-CZ" b="1" baseline="30000" dirty="0"/>
              <a:t>-</a:t>
            </a:r>
            <a:r>
              <a:rPr lang="cs-CZ" b="1" dirty="0"/>
              <a:t> 	</a:t>
            </a:r>
            <a:r>
              <a:rPr lang="cs-CZ" dirty="0"/>
              <a:t>hydrogenuhličitanový anion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331" y="260648"/>
            <a:ext cx="7773338" cy="1596177"/>
          </a:xfrm>
        </p:spPr>
        <p:txBody>
          <a:bodyPr/>
          <a:lstStyle/>
          <a:p>
            <a:r>
              <a:rPr lang="cs-CZ" b="1" dirty="0">
                <a:solidFill>
                  <a:schemeClr val="bg2">
                    <a:lumMod val="50000"/>
                  </a:schemeClr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Vznik solí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4000" b="1" dirty="0">
                <a:solidFill>
                  <a:schemeClr val="accent1">
                    <a:lumMod val="75000"/>
                  </a:schemeClr>
                </a:solidFill>
              </a:rPr>
              <a:t>Neutralizací:                         </a:t>
            </a: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je to reakce kyseliny s hydroxidem, vzniká sůl a voda                   </a:t>
            </a:r>
            <a:r>
              <a:rPr lang="cs-CZ" sz="1600" b="1" dirty="0">
                <a:solidFill>
                  <a:schemeClr val="accent4">
                    <a:lumMod val="50000"/>
                  </a:schemeClr>
                </a:solidFill>
              </a:rPr>
              <a:t>(doplň </a:t>
            </a:r>
            <a:r>
              <a:rPr lang="cs-CZ" sz="1600" b="1" dirty="0" err="1">
                <a:solidFill>
                  <a:schemeClr val="accent4">
                    <a:lumMod val="50000"/>
                  </a:schemeClr>
                </a:solidFill>
              </a:rPr>
              <a:t>ox</a:t>
            </a:r>
            <a:r>
              <a:rPr lang="cs-CZ" sz="1600" b="1" dirty="0">
                <a:solidFill>
                  <a:schemeClr val="accent4">
                    <a:lumMod val="50000"/>
                  </a:schemeClr>
                </a:solidFill>
              </a:rPr>
              <a:t>. Čísla a názvy sloučenin)</a:t>
            </a:r>
          </a:p>
          <a:p>
            <a:pPr>
              <a:buNone/>
            </a:pPr>
            <a:r>
              <a:rPr lang="cs-CZ" sz="4000" dirty="0"/>
              <a:t>   </a:t>
            </a:r>
            <a:r>
              <a:rPr lang="cs-CZ" sz="4000" dirty="0" err="1"/>
              <a:t>HCl</a:t>
            </a:r>
            <a:r>
              <a:rPr lang="cs-CZ" sz="4000" dirty="0"/>
              <a:t> + </a:t>
            </a:r>
            <a:r>
              <a:rPr lang="cs-CZ" sz="4000" dirty="0" err="1"/>
              <a:t>naoh</a:t>
            </a:r>
            <a:r>
              <a:rPr lang="cs-CZ" sz="4000" dirty="0"/>
              <a:t>→ </a:t>
            </a:r>
            <a:r>
              <a:rPr lang="cs-CZ" sz="4000" dirty="0" err="1"/>
              <a:t>NaCl</a:t>
            </a:r>
            <a:r>
              <a:rPr lang="cs-CZ" sz="4000" dirty="0"/>
              <a:t> + H</a:t>
            </a:r>
            <a:r>
              <a:rPr lang="cs-CZ" sz="4000" baseline="-25000" dirty="0"/>
              <a:t>2</a:t>
            </a:r>
            <a:r>
              <a:rPr lang="cs-CZ" sz="4000" dirty="0"/>
              <a:t>O</a:t>
            </a:r>
          </a:p>
          <a:p>
            <a:pPr>
              <a:buFont typeface="Wingdings" pitchFamily="2" charset="2"/>
              <a:buChar char="Ø"/>
            </a:pPr>
            <a:r>
              <a:rPr lang="cs-CZ" sz="4000" b="1" dirty="0">
                <a:solidFill>
                  <a:schemeClr val="accent1">
                    <a:lumMod val="75000"/>
                  </a:schemeClr>
                </a:solidFill>
              </a:rPr>
              <a:t>Reakcí kovu s kyselinou:    </a:t>
            </a:r>
            <a:r>
              <a:rPr lang="cs-CZ" sz="1600" b="1" dirty="0">
                <a:solidFill>
                  <a:schemeClr val="accent1">
                    <a:lumMod val="75000"/>
                  </a:schemeClr>
                </a:solidFill>
              </a:rPr>
              <a:t>je to reakce kovu s kyselinou, vzniká sůl a vodík                                              </a:t>
            </a:r>
            <a:r>
              <a:rPr lang="cs-CZ" sz="1600" b="1" dirty="0">
                <a:solidFill>
                  <a:schemeClr val="accent4">
                    <a:lumMod val="50000"/>
                  </a:schemeClr>
                </a:solidFill>
              </a:rPr>
              <a:t>(doplň </a:t>
            </a:r>
            <a:r>
              <a:rPr lang="cs-CZ" sz="1600" b="1" dirty="0" err="1">
                <a:solidFill>
                  <a:schemeClr val="accent4">
                    <a:lumMod val="50000"/>
                  </a:schemeClr>
                </a:solidFill>
              </a:rPr>
              <a:t>ox</a:t>
            </a:r>
            <a:r>
              <a:rPr lang="cs-CZ" sz="1600" b="1" dirty="0">
                <a:solidFill>
                  <a:schemeClr val="accent4">
                    <a:lumMod val="50000"/>
                  </a:schemeClr>
                </a:solidFill>
              </a:rPr>
              <a:t>. Čísla a názvy sloučenin)</a:t>
            </a:r>
          </a:p>
          <a:p>
            <a:pPr>
              <a:buNone/>
            </a:pPr>
            <a:r>
              <a:rPr lang="cs-CZ" sz="4000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cs-CZ" sz="4000" dirty="0"/>
              <a:t>Zn + 2HCl → ZnCl</a:t>
            </a:r>
            <a:r>
              <a:rPr lang="cs-CZ" sz="4000" baseline="-25000" dirty="0"/>
              <a:t>2</a:t>
            </a:r>
            <a:r>
              <a:rPr lang="cs-CZ" sz="4000" dirty="0"/>
              <a:t> + H</a:t>
            </a:r>
            <a:r>
              <a:rPr lang="cs-CZ" sz="4000" baseline="-25000" dirty="0"/>
              <a:t>2</a:t>
            </a:r>
            <a:endParaRPr lang="cs-CZ" sz="4000" dirty="0"/>
          </a:p>
          <a:p>
            <a:endParaRPr lang="cs-CZ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B84825095B39547A8A3DB70ECE16E4D" ma:contentTypeVersion="10" ma:contentTypeDescription="Vytvoří nový dokument" ma:contentTypeScope="" ma:versionID="419008a9a740a24b24b218b5c240a6f8">
  <xsd:schema xmlns:xsd="http://www.w3.org/2001/XMLSchema" xmlns:xs="http://www.w3.org/2001/XMLSchema" xmlns:p="http://schemas.microsoft.com/office/2006/metadata/properties" xmlns:ns3="259f5ded-1b8d-4466-a099-68ee2dc92176" xmlns:ns4="e0a856a5-319e-440c-a099-514810b5504b" targetNamespace="http://schemas.microsoft.com/office/2006/metadata/properties" ma:root="true" ma:fieldsID="4860fac6c2d344377510b4fa5f938f83" ns3:_="" ns4:_="">
    <xsd:import namespace="259f5ded-1b8d-4466-a099-68ee2dc92176"/>
    <xsd:import namespace="e0a856a5-319e-440c-a099-514810b5504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9f5ded-1b8d-4466-a099-68ee2dc9217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odnota hash upozornění na sdílení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a856a5-319e-440c-a099-514810b5504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E76701-C7F2-4362-A5F5-7AFC154EF3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99E6D3-3663-4D3E-84D8-B57ED04A61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9f5ded-1b8d-4466-a099-68ee2dc92176"/>
    <ds:schemaRef ds:uri="e0a856a5-319e-440c-a099-514810b550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4E06E80-596B-4C9C-A79D-FEE061B0F05E}">
  <ds:schemaRefs>
    <ds:schemaRef ds:uri="e0a856a5-319e-440c-a099-514810b5504b"/>
    <ds:schemaRef ds:uri="http://purl.org/dc/terms/"/>
    <ds:schemaRef ds:uri="http://schemas.microsoft.com/office/2006/documentManagement/types"/>
    <ds:schemaRef ds:uri="259f5ded-1b8d-4466-a099-68ee2dc9217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Kapka</Template>
  <TotalTime>516</TotalTime>
  <Words>531</Words>
  <Application>Microsoft Office PowerPoint</Application>
  <PresentationFormat>Předvádění na obrazovce (4:3)</PresentationFormat>
  <Paragraphs>179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Courier New</vt:lpstr>
      <vt:lpstr>Tw Cen MT</vt:lpstr>
      <vt:lpstr>Wingdings</vt:lpstr>
      <vt:lpstr>Kapka</vt:lpstr>
      <vt:lpstr>S O L I</vt:lpstr>
      <vt:lpstr>Co jsou to soli?</vt:lpstr>
      <vt:lpstr>názvosloví</vt:lpstr>
      <vt:lpstr>Názvosloví</vt:lpstr>
      <vt:lpstr>Vzorce a názvy   - vytvoř z iontů (POMŮCKA  -  šipkové pravidlo) </vt:lpstr>
      <vt:lpstr> úkol: vytvoř chemické názvy těchto solí</vt:lpstr>
      <vt:lpstr>Hydráty solí</vt:lpstr>
      <vt:lpstr>hydrogensoli</vt:lpstr>
      <vt:lpstr>Vznik solí</vt:lpstr>
      <vt:lpstr>Vznik solí</vt:lpstr>
      <vt:lpstr>Vznik solí</vt:lpstr>
      <vt:lpstr>Vznik solí</vt:lpstr>
      <vt:lpstr> demonstrační pokus - vznik solí</vt:lpstr>
      <vt:lpstr>Užití solí</vt:lpstr>
      <vt:lpstr>Užití solí</vt:lpstr>
      <vt:lpstr>Užití solí</vt:lpstr>
      <vt:lpstr>Užití solí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Slitiny</dc:title>
  <dc:creator>Ondra Vystavěl</dc:creator>
  <cp:lastModifiedBy>Jitka Pospíšilová</cp:lastModifiedBy>
  <cp:revision>57</cp:revision>
  <dcterms:created xsi:type="dcterms:W3CDTF">2011-12-11T18:14:07Z</dcterms:created>
  <dcterms:modified xsi:type="dcterms:W3CDTF">2020-10-16T11:42:33Z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0x0101003B84825095B39547A8A3DB70ECE16E4D</vt:lpwstr>
  </property>
</Properties>
</file>